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1.xml" ContentType="application/vnd.openxmlformats-officedocument.presentationml.notesSlide+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theme/themeOverride1.xml" ContentType="application/vnd.openxmlformats-officedocument.themeOverride+xml"/>
  <Override PartName="/ppt/notesSlides/notesSlide2.xml" ContentType="application/vnd.openxmlformats-officedocument.presentationml.notesSlide+xml"/>
  <Override PartName="/ppt/comments/comment7.xml" ContentType="application/vnd.openxmlformats-officedocument.presentationml.comments+xml"/>
  <Override PartName="/ppt/comments/comment8.xml" ContentType="application/vnd.openxmlformats-officedocument.presentationml.comment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25"/>
  </p:notesMasterIdLst>
  <p:sldIdLst>
    <p:sldId id="256" r:id="rId2"/>
    <p:sldId id="257" r:id="rId3"/>
    <p:sldId id="259" r:id="rId4"/>
    <p:sldId id="258" r:id="rId5"/>
    <p:sldId id="260" r:id="rId6"/>
    <p:sldId id="261" r:id="rId7"/>
    <p:sldId id="277" r:id="rId8"/>
    <p:sldId id="262" r:id="rId9"/>
    <p:sldId id="263" r:id="rId10"/>
    <p:sldId id="264" r:id="rId11"/>
    <p:sldId id="265" r:id="rId12"/>
    <p:sldId id="266" r:id="rId13"/>
    <p:sldId id="278" r:id="rId14"/>
    <p:sldId id="267" r:id="rId15"/>
    <p:sldId id="279" r:id="rId16"/>
    <p:sldId id="268" r:id="rId17"/>
    <p:sldId id="280" r:id="rId18"/>
    <p:sldId id="269" r:id="rId19"/>
    <p:sldId id="281" r:id="rId20"/>
    <p:sldId id="270" r:id="rId21"/>
    <p:sldId id="271" r:id="rId22"/>
    <p:sldId id="272"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eeta srinivasan" initials="ss" lastIdx="10" clrIdx="0">
    <p:extLst>
      <p:ext uri="{19B8F6BF-5375-455C-9EA6-DF929625EA0E}">
        <p15:presenceInfo xmlns:p15="http://schemas.microsoft.com/office/powerpoint/2012/main" userId="ae16b587ac2706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7"/>
    <p:restoredTop sz="94719"/>
  </p:normalViewPr>
  <p:slideViewPr>
    <p:cSldViewPr snapToGrid="0">
      <p:cViewPr varScale="1">
        <p:scale>
          <a:sx n="84" d="100"/>
          <a:sy n="84" d="100"/>
        </p:scale>
        <p:origin x="56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ffice" userId="921d94c1-2c73-4765-b8dd-464addb6b1ef" providerId="ADAL" clId="{92701B26-8448-3841-B0BB-08AD470378A2}"/>
    <pc:docChg chg="undo custSel addSld delSld modSld">
      <pc:chgData name="Office" userId="921d94c1-2c73-4765-b8dd-464addb6b1ef" providerId="ADAL" clId="{92701B26-8448-3841-B0BB-08AD470378A2}" dt="2025-01-20T06:35:36.721" v="5981" actId="2696"/>
      <pc:docMkLst>
        <pc:docMk/>
      </pc:docMkLst>
      <pc:sldChg chg="modSp mod">
        <pc:chgData name="Office" userId="921d94c1-2c73-4765-b8dd-464addb6b1ef" providerId="ADAL" clId="{92701B26-8448-3841-B0BB-08AD470378A2}" dt="2025-01-16T14:17:39.926" v="591" actId="20577"/>
        <pc:sldMkLst>
          <pc:docMk/>
          <pc:sldMk cId="2931476068" sldId="256"/>
        </pc:sldMkLst>
        <pc:spChg chg="mod">
          <ac:chgData name="Office" userId="921d94c1-2c73-4765-b8dd-464addb6b1ef" providerId="ADAL" clId="{92701B26-8448-3841-B0BB-08AD470378A2}" dt="2025-01-16T14:17:39.926" v="591" actId="20577"/>
          <ac:spMkLst>
            <pc:docMk/>
            <pc:sldMk cId="2931476068" sldId="256"/>
            <ac:spMk id="2" creationId="{E728A2CB-4C34-B1C3-BCA2-B7D7966EB811}"/>
          </ac:spMkLst>
        </pc:spChg>
        <pc:spChg chg="mod">
          <ac:chgData name="Office" userId="921d94c1-2c73-4765-b8dd-464addb6b1ef" providerId="ADAL" clId="{92701B26-8448-3841-B0BB-08AD470378A2}" dt="2025-01-16T13:50:56.061" v="493" actId="1076"/>
          <ac:spMkLst>
            <pc:docMk/>
            <pc:sldMk cId="2931476068" sldId="256"/>
            <ac:spMk id="3" creationId="{195C9D9B-29FB-BA59-D1D5-D7213551ADCF}"/>
          </ac:spMkLst>
        </pc:spChg>
      </pc:sldChg>
      <pc:sldChg chg="modSp mod">
        <pc:chgData name="Office" userId="921d94c1-2c73-4765-b8dd-464addb6b1ef" providerId="ADAL" clId="{92701B26-8448-3841-B0BB-08AD470378A2}" dt="2025-01-20T06:16:37.960" v="5908" actId="255"/>
        <pc:sldMkLst>
          <pc:docMk/>
          <pc:sldMk cId="3679956043" sldId="258"/>
        </pc:sldMkLst>
        <pc:spChg chg="mod">
          <ac:chgData name="Office" userId="921d94c1-2c73-4765-b8dd-464addb6b1ef" providerId="ADAL" clId="{92701B26-8448-3841-B0BB-08AD470378A2}" dt="2025-01-20T06:16:37.960" v="5908" actId="255"/>
          <ac:spMkLst>
            <pc:docMk/>
            <pc:sldMk cId="3679956043" sldId="258"/>
            <ac:spMk id="3" creationId="{60901865-9A23-42C4-7876-F5CBED683023}"/>
          </ac:spMkLst>
        </pc:spChg>
        <pc:picChg chg="mod">
          <ac:chgData name="Office" userId="921d94c1-2c73-4765-b8dd-464addb6b1ef" providerId="ADAL" clId="{92701B26-8448-3841-B0BB-08AD470378A2}" dt="2025-01-16T14:16:44.054" v="588" actId="1076"/>
          <ac:picMkLst>
            <pc:docMk/>
            <pc:sldMk cId="3679956043" sldId="258"/>
            <ac:picMk id="3074" creationId="{8882E48B-A805-FFC8-16B8-7D843F2165A9}"/>
          </ac:picMkLst>
        </pc:picChg>
      </pc:sldChg>
      <pc:sldChg chg="modSp mod">
        <pc:chgData name="Office" userId="921d94c1-2c73-4765-b8dd-464addb6b1ef" providerId="ADAL" clId="{92701B26-8448-3841-B0BB-08AD470378A2}" dt="2025-01-20T02:31:40.069" v="1057" actId="20577"/>
        <pc:sldMkLst>
          <pc:docMk/>
          <pc:sldMk cId="589556653" sldId="261"/>
        </pc:sldMkLst>
        <pc:spChg chg="mod">
          <ac:chgData name="Office" userId="921d94c1-2c73-4765-b8dd-464addb6b1ef" providerId="ADAL" clId="{92701B26-8448-3841-B0BB-08AD470378A2}" dt="2025-01-20T02:31:40.069" v="1057" actId="20577"/>
          <ac:spMkLst>
            <pc:docMk/>
            <pc:sldMk cId="589556653" sldId="261"/>
            <ac:spMk id="5" creationId="{28072E42-DDEE-F140-AB06-21CFED9B6549}"/>
          </ac:spMkLst>
        </pc:spChg>
      </pc:sldChg>
      <pc:sldChg chg="modSp mod">
        <pc:chgData name="Office" userId="921d94c1-2c73-4765-b8dd-464addb6b1ef" providerId="ADAL" clId="{92701B26-8448-3841-B0BB-08AD470378A2}" dt="2025-01-20T05:29:35.363" v="4393" actId="242"/>
        <pc:sldMkLst>
          <pc:docMk/>
          <pc:sldMk cId="1801327396" sldId="262"/>
        </pc:sldMkLst>
        <pc:spChg chg="mod">
          <ac:chgData name="Office" userId="921d94c1-2c73-4765-b8dd-464addb6b1ef" providerId="ADAL" clId="{92701B26-8448-3841-B0BB-08AD470378A2}" dt="2025-01-20T05:29:35.363" v="4393" actId="242"/>
          <ac:spMkLst>
            <pc:docMk/>
            <pc:sldMk cId="1801327396" sldId="262"/>
            <ac:spMk id="5" creationId="{28072E42-DDEE-F140-AB06-21CFED9B6549}"/>
          </ac:spMkLst>
        </pc:spChg>
      </pc:sldChg>
      <pc:sldChg chg="modSp mod">
        <pc:chgData name="Office" userId="921d94c1-2c73-4765-b8dd-464addb6b1ef" providerId="ADAL" clId="{92701B26-8448-3841-B0BB-08AD470378A2}" dt="2025-01-20T06:16:02.421" v="5905" actId="14100"/>
        <pc:sldMkLst>
          <pc:docMk/>
          <pc:sldMk cId="259869774" sldId="263"/>
        </pc:sldMkLst>
        <pc:spChg chg="mod">
          <ac:chgData name="Office" userId="921d94c1-2c73-4765-b8dd-464addb6b1ef" providerId="ADAL" clId="{92701B26-8448-3841-B0BB-08AD470378A2}" dt="2025-01-20T06:16:02.421" v="5905" actId="14100"/>
          <ac:spMkLst>
            <pc:docMk/>
            <pc:sldMk cId="259869774" sldId="263"/>
            <ac:spMk id="5" creationId="{28072E42-DDEE-F140-AB06-21CFED9B6549}"/>
          </ac:spMkLst>
        </pc:spChg>
      </pc:sldChg>
      <pc:sldChg chg="modSp mod">
        <pc:chgData name="Office" userId="921d94c1-2c73-4765-b8dd-464addb6b1ef" providerId="ADAL" clId="{92701B26-8448-3841-B0BB-08AD470378A2}" dt="2025-01-20T06:09:44.863" v="5902" actId="20577"/>
        <pc:sldMkLst>
          <pc:docMk/>
          <pc:sldMk cId="3424903173" sldId="264"/>
        </pc:sldMkLst>
        <pc:spChg chg="mod">
          <ac:chgData name="Office" userId="921d94c1-2c73-4765-b8dd-464addb6b1ef" providerId="ADAL" clId="{92701B26-8448-3841-B0BB-08AD470378A2}" dt="2025-01-20T06:09:44.863" v="5902" actId="20577"/>
          <ac:spMkLst>
            <pc:docMk/>
            <pc:sldMk cId="3424903173" sldId="264"/>
            <ac:spMk id="5" creationId="{28072E42-DDEE-F140-AB06-21CFED9B6549}"/>
          </ac:spMkLst>
        </pc:spChg>
      </pc:sldChg>
      <pc:sldChg chg="addSp delSp modSp mod">
        <pc:chgData name="Office" userId="921d94c1-2c73-4765-b8dd-464addb6b1ef" providerId="ADAL" clId="{92701B26-8448-3841-B0BB-08AD470378A2}" dt="2025-01-20T02:19:49.928" v="610" actId="14100"/>
        <pc:sldMkLst>
          <pc:docMk/>
          <pc:sldMk cId="3264607538" sldId="266"/>
        </pc:sldMkLst>
        <pc:spChg chg="add mod">
          <ac:chgData name="Office" userId="921d94c1-2c73-4765-b8dd-464addb6b1ef" providerId="ADAL" clId="{92701B26-8448-3841-B0BB-08AD470378A2}" dt="2025-01-14T13:23:04.900" v="411" actId="1076"/>
          <ac:spMkLst>
            <pc:docMk/>
            <pc:sldMk cId="3264607538" sldId="266"/>
            <ac:spMk id="2" creationId="{8961F4E5-0DF7-F8ED-80B9-A87B9C02E364}"/>
          </ac:spMkLst>
        </pc:spChg>
        <pc:picChg chg="add mod">
          <ac:chgData name="Office" userId="921d94c1-2c73-4765-b8dd-464addb6b1ef" providerId="ADAL" clId="{92701B26-8448-3841-B0BB-08AD470378A2}" dt="2025-01-20T02:19:49.928" v="610" actId="14100"/>
          <ac:picMkLst>
            <pc:docMk/>
            <pc:sldMk cId="3264607538" sldId="266"/>
            <ac:picMk id="3" creationId="{4B67318C-5D4F-CC9D-2F7D-5095264EEF2C}"/>
          </ac:picMkLst>
        </pc:picChg>
      </pc:sldChg>
      <pc:sldChg chg="addSp delSp modSp mod">
        <pc:chgData name="Office" userId="921d94c1-2c73-4765-b8dd-464addb6b1ef" providerId="ADAL" clId="{92701B26-8448-3841-B0BB-08AD470378A2}" dt="2025-01-13T12:18:54.441" v="357" actId="14100"/>
        <pc:sldMkLst>
          <pc:docMk/>
          <pc:sldMk cId="2054632987" sldId="267"/>
        </pc:sldMkLst>
        <pc:spChg chg="mod ord">
          <ac:chgData name="Office" userId="921d94c1-2c73-4765-b8dd-464addb6b1ef" providerId="ADAL" clId="{92701B26-8448-3841-B0BB-08AD470378A2}" dt="2025-01-13T12:17:50.694" v="341" actId="26606"/>
          <ac:spMkLst>
            <pc:docMk/>
            <pc:sldMk cId="2054632987" sldId="267"/>
            <ac:spMk id="4" creationId="{F15DC2DD-53EF-AD02-C14D-F3F37423A3C2}"/>
          </ac:spMkLst>
        </pc:spChg>
        <pc:spChg chg="add">
          <ac:chgData name="Office" userId="921d94c1-2c73-4765-b8dd-464addb6b1ef" providerId="ADAL" clId="{92701B26-8448-3841-B0BB-08AD470378A2}" dt="2025-01-13T12:17:50.694" v="341" actId="26606"/>
          <ac:spMkLst>
            <pc:docMk/>
            <pc:sldMk cId="2054632987" sldId="267"/>
            <ac:spMk id="146" creationId="{50D1C5B3-B60D-4696-AE60-100D5EC8AB5D}"/>
          </ac:spMkLst>
        </pc:spChg>
        <pc:spChg chg="add">
          <ac:chgData name="Office" userId="921d94c1-2c73-4765-b8dd-464addb6b1ef" providerId="ADAL" clId="{92701B26-8448-3841-B0BB-08AD470378A2}" dt="2025-01-13T12:17:50.694" v="341" actId="26606"/>
          <ac:spMkLst>
            <pc:docMk/>
            <pc:sldMk cId="2054632987" sldId="267"/>
            <ac:spMk id="147" creationId="{5184EE59-3061-456B-9FB5-98A8E0E74B02}"/>
          </ac:spMkLst>
        </pc:spChg>
        <pc:spChg chg="add">
          <ac:chgData name="Office" userId="921d94c1-2c73-4765-b8dd-464addb6b1ef" providerId="ADAL" clId="{92701B26-8448-3841-B0BB-08AD470378A2}" dt="2025-01-13T12:17:50.694" v="341" actId="26606"/>
          <ac:spMkLst>
            <pc:docMk/>
            <pc:sldMk cId="2054632987" sldId="267"/>
            <ac:spMk id="148" creationId="{F7E07B5E-9FB5-4C91-8BE4-6167EB58D0A7}"/>
          </ac:spMkLst>
        </pc:spChg>
        <pc:spChg chg="add">
          <ac:chgData name="Office" userId="921d94c1-2c73-4765-b8dd-464addb6b1ef" providerId="ADAL" clId="{92701B26-8448-3841-B0BB-08AD470378A2}" dt="2025-01-13T12:17:50.694" v="341" actId="26606"/>
          <ac:spMkLst>
            <pc:docMk/>
            <pc:sldMk cId="2054632987" sldId="267"/>
            <ac:spMk id="150" creationId="{37524947-EB09-4DD9-973B-9F75BBCD7269}"/>
          </ac:spMkLst>
        </pc:spChg>
        <pc:spChg chg="add">
          <ac:chgData name="Office" userId="921d94c1-2c73-4765-b8dd-464addb6b1ef" providerId="ADAL" clId="{92701B26-8448-3841-B0BB-08AD470378A2}" dt="2025-01-13T12:17:50.694" v="341" actId="26606"/>
          <ac:spMkLst>
            <pc:docMk/>
            <pc:sldMk cId="2054632987" sldId="267"/>
            <ac:spMk id="152" creationId="{D30C8E25-2DD1-45C6-9F04-0F0CBF666021}"/>
          </ac:spMkLst>
        </pc:spChg>
        <pc:spChg chg="add">
          <ac:chgData name="Office" userId="921d94c1-2c73-4765-b8dd-464addb6b1ef" providerId="ADAL" clId="{92701B26-8448-3841-B0BB-08AD470378A2}" dt="2025-01-13T12:17:50.694" v="341" actId="26606"/>
          <ac:spMkLst>
            <pc:docMk/>
            <pc:sldMk cId="2054632987" sldId="267"/>
            <ac:spMk id="171" creationId="{BC57EA3C-C239-4132-A618-5CBE9F896B2F}"/>
          </ac:spMkLst>
        </pc:spChg>
        <pc:picChg chg="mod">
          <ac:chgData name="Office" userId="921d94c1-2c73-4765-b8dd-464addb6b1ef" providerId="ADAL" clId="{92701B26-8448-3841-B0BB-08AD470378A2}" dt="2025-01-13T12:18:32.404" v="354" actId="14100"/>
          <ac:picMkLst>
            <pc:docMk/>
            <pc:sldMk cId="2054632987" sldId="267"/>
            <ac:picMk id="3" creationId="{F1A3943A-C0A0-B18C-70D4-E283221689F8}"/>
          </ac:picMkLst>
        </pc:picChg>
        <pc:picChg chg="mod ord">
          <ac:chgData name="Office" userId="921d94c1-2c73-4765-b8dd-464addb6b1ef" providerId="ADAL" clId="{92701B26-8448-3841-B0BB-08AD470378A2}" dt="2025-01-13T12:18:54.441" v="357" actId="14100"/>
          <ac:picMkLst>
            <pc:docMk/>
            <pc:sldMk cId="2054632987" sldId="267"/>
            <ac:picMk id="7" creationId="{A06C2F33-518E-8AE7-16F4-2DA91679194B}"/>
          </ac:picMkLst>
        </pc:picChg>
        <pc:picChg chg="mod ord">
          <ac:chgData name="Office" userId="921d94c1-2c73-4765-b8dd-464addb6b1ef" providerId="ADAL" clId="{92701B26-8448-3841-B0BB-08AD470378A2}" dt="2025-01-13T12:18:24.889" v="352" actId="14100"/>
          <ac:picMkLst>
            <pc:docMk/>
            <pc:sldMk cId="2054632987" sldId="267"/>
            <ac:picMk id="9" creationId="{7042CECB-3020-7DBA-199D-A45AC7566E26}"/>
          </ac:picMkLst>
        </pc:picChg>
        <pc:picChg chg="mod ord">
          <ac:chgData name="Office" userId="921d94c1-2c73-4765-b8dd-464addb6b1ef" providerId="ADAL" clId="{92701B26-8448-3841-B0BB-08AD470378A2}" dt="2025-01-13T12:18:14.780" v="349" actId="14100"/>
          <ac:picMkLst>
            <pc:docMk/>
            <pc:sldMk cId="2054632987" sldId="267"/>
            <ac:picMk id="11" creationId="{CB6F9C01-CF49-CBAB-AFBB-D37345BD92CB}"/>
          </ac:picMkLst>
        </pc:picChg>
      </pc:sldChg>
      <pc:sldChg chg="addSp delSp modSp mod setBg">
        <pc:chgData name="Office" userId="921d94c1-2c73-4765-b8dd-464addb6b1ef" providerId="ADAL" clId="{92701B26-8448-3841-B0BB-08AD470378A2}" dt="2025-01-13T12:21:40.189" v="390" actId="14100"/>
        <pc:sldMkLst>
          <pc:docMk/>
          <pc:sldMk cId="1423872771" sldId="268"/>
        </pc:sldMkLst>
        <pc:spChg chg="mod">
          <ac:chgData name="Office" userId="921d94c1-2c73-4765-b8dd-464addb6b1ef" providerId="ADAL" clId="{92701B26-8448-3841-B0BB-08AD470378A2}" dt="2025-01-13T12:21:00.519" v="378" actId="26606"/>
          <ac:spMkLst>
            <pc:docMk/>
            <pc:sldMk cId="1423872771" sldId="268"/>
            <ac:spMk id="4" creationId="{F15DC2DD-53EF-AD02-C14D-F3F37423A3C2}"/>
          </ac:spMkLst>
        </pc:spChg>
        <pc:spChg chg="add">
          <ac:chgData name="Office" userId="921d94c1-2c73-4765-b8dd-464addb6b1ef" providerId="ADAL" clId="{92701B26-8448-3841-B0BB-08AD470378A2}" dt="2025-01-13T12:21:00.519" v="378" actId="26606"/>
          <ac:spMkLst>
            <pc:docMk/>
            <pc:sldMk cId="1423872771" sldId="268"/>
            <ac:spMk id="32" creationId="{398F3DEE-0E56-499F-AFAE-C2DA7C2C815B}"/>
          </ac:spMkLst>
        </pc:spChg>
        <pc:spChg chg="add">
          <ac:chgData name="Office" userId="921d94c1-2c73-4765-b8dd-464addb6b1ef" providerId="ADAL" clId="{92701B26-8448-3841-B0BB-08AD470378A2}" dt="2025-01-13T12:21:00.519" v="378" actId="26606"/>
          <ac:spMkLst>
            <pc:docMk/>
            <pc:sldMk cId="1423872771" sldId="268"/>
            <ac:spMk id="34" creationId="{E85CCF60-79A2-440A-86A2-1A64A59F7B5C}"/>
          </ac:spMkLst>
        </pc:spChg>
        <pc:spChg chg="add">
          <ac:chgData name="Office" userId="921d94c1-2c73-4765-b8dd-464addb6b1ef" providerId="ADAL" clId="{92701B26-8448-3841-B0BB-08AD470378A2}" dt="2025-01-13T12:21:00.519" v="378" actId="26606"/>
          <ac:spMkLst>
            <pc:docMk/>
            <pc:sldMk cId="1423872771" sldId="268"/>
            <ac:spMk id="36" creationId="{3F2162BA-EECD-43E0-99D9-C00B19482E50}"/>
          </ac:spMkLst>
        </pc:spChg>
        <pc:spChg chg="add">
          <ac:chgData name="Office" userId="921d94c1-2c73-4765-b8dd-464addb6b1ef" providerId="ADAL" clId="{92701B26-8448-3841-B0BB-08AD470378A2}" dt="2025-01-13T12:21:00.519" v="378" actId="26606"/>
          <ac:spMkLst>
            <pc:docMk/>
            <pc:sldMk cId="1423872771" sldId="268"/>
            <ac:spMk id="38" creationId="{160DB805-F71F-46BB-A8CC-74F6D8306F98}"/>
          </ac:spMkLst>
        </pc:spChg>
        <pc:spChg chg="add">
          <ac:chgData name="Office" userId="921d94c1-2c73-4765-b8dd-464addb6b1ef" providerId="ADAL" clId="{92701B26-8448-3841-B0BB-08AD470378A2}" dt="2025-01-13T12:21:00.519" v="378" actId="26606"/>
          <ac:spMkLst>
            <pc:docMk/>
            <pc:sldMk cId="1423872771" sldId="268"/>
            <ac:spMk id="40" creationId="{6F91054C-3439-420E-88EB-F0A5637EC5C4}"/>
          </ac:spMkLst>
        </pc:spChg>
        <pc:picChg chg="add mod ord">
          <ac:chgData name="Office" userId="921d94c1-2c73-4765-b8dd-464addb6b1ef" providerId="ADAL" clId="{92701B26-8448-3841-B0BB-08AD470378A2}" dt="2025-01-13T12:21:40.189" v="390" actId="14100"/>
          <ac:picMkLst>
            <pc:docMk/>
            <pc:sldMk cId="1423872771" sldId="268"/>
            <ac:picMk id="17" creationId="{5470440E-7088-A6DD-1455-934D81643C08}"/>
          </ac:picMkLst>
        </pc:picChg>
        <pc:picChg chg="add mod">
          <ac:chgData name="Office" userId="921d94c1-2c73-4765-b8dd-464addb6b1ef" providerId="ADAL" clId="{92701B26-8448-3841-B0BB-08AD470378A2}" dt="2025-01-13T12:21:23.628" v="385" actId="14100"/>
          <ac:picMkLst>
            <pc:docMk/>
            <pc:sldMk cId="1423872771" sldId="268"/>
            <ac:picMk id="19" creationId="{9E7EE7AF-9581-9BDF-1260-FE48DC2E40B5}"/>
          </ac:picMkLst>
        </pc:picChg>
        <pc:picChg chg="add mod">
          <ac:chgData name="Office" userId="921d94c1-2c73-4765-b8dd-464addb6b1ef" providerId="ADAL" clId="{92701B26-8448-3841-B0BB-08AD470378A2}" dt="2025-01-13T12:21:13.366" v="382" actId="14100"/>
          <ac:picMkLst>
            <pc:docMk/>
            <pc:sldMk cId="1423872771" sldId="268"/>
            <ac:picMk id="23" creationId="{50112078-E803-973F-BB8B-2A86AFA118AF}"/>
          </ac:picMkLst>
        </pc:picChg>
        <pc:picChg chg="add mod">
          <ac:chgData name="Office" userId="921d94c1-2c73-4765-b8dd-464addb6b1ef" providerId="ADAL" clId="{92701B26-8448-3841-B0BB-08AD470378A2}" dt="2025-01-13T12:21:27.715" v="386" actId="14100"/>
          <ac:picMkLst>
            <pc:docMk/>
            <pc:sldMk cId="1423872771" sldId="268"/>
            <ac:picMk id="27" creationId="{CD584A21-9667-E569-8D28-660948EECBB6}"/>
          </ac:picMkLst>
        </pc:picChg>
      </pc:sldChg>
      <pc:sldChg chg="addSp delSp modSp mod setBg">
        <pc:chgData name="Office" userId="921d94c1-2c73-4765-b8dd-464addb6b1ef" providerId="ADAL" clId="{92701B26-8448-3841-B0BB-08AD470378A2}" dt="2025-01-11T13:13:22.206" v="144" actId="1076"/>
        <pc:sldMkLst>
          <pc:docMk/>
          <pc:sldMk cId="2775303649" sldId="269"/>
        </pc:sldMkLst>
        <pc:spChg chg="mod">
          <ac:chgData name="Office" userId="921d94c1-2c73-4765-b8dd-464addb6b1ef" providerId="ADAL" clId="{92701B26-8448-3841-B0BB-08AD470378A2}" dt="2025-01-11T12:25:05.170" v="94" actId="26606"/>
          <ac:spMkLst>
            <pc:docMk/>
            <pc:sldMk cId="2775303649" sldId="269"/>
            <ac:spMk id="4" creationId="{F15DC2DD-53EF-AD02-C14D-F3F37423A3C2}"/>
          </ac:spMkLst>
        </pc:spChg>
        <pc:spChg chg="add">
          <ac:chgData name="Office" userId="921d94c1-2c73-4765-b8dd-464addb6b1ef" providerId="ADAL" clId="{92701B26-8448-3841-B0BB-08AD470378A2}" dt="2025-01-11T12:25:05.170" v="94" actId="26606"/>
          <ac:spMkLst>
            <pc:docMk/>
            <pc:sldMk cId="2775303649" sldId="269"/>
            <ac:spMk id="20" creationId="{3F2162BA-EECD-43E0-99D9-C00B19482E50}"/>
          </ac:spMkLst>
        </pc:spChg>
        <pc:spChg chg="add">
          <ac:chgData name="Office" userId="921d94c1-2c73-4765-b8dd-464addb6b1ef" providerId="ADAL" clId="{92701B26-8448-3841-B0BB-08AD470378A2}" dt="2025-01-11T12:25:05.170" v="94" actId="26606"/>
          <ac:spMkLst>
            <pc:docMk/>
            <pc:sldMk cId="2775303649" sldId="269"/>
            <ac:spMk id="21" creationId="{398F3DEE-0E56-499F-AFAE-C2DA7C2C815B}"/>
          </ac:spMkLst>
        </pc:spChg>
        <pc:spChg chg="add">
          <ac:chgData name="Office" userId="921d94c1-2c73-4765-b8dd-464addb6b1ef" providerId="ADAL" clId="{92701B26-8448-3841-B0BB-08AD470378A2}" dt="2025-01-11T12:25:05.170" v="94" actId="26606"/>
          <ac:spMkLst>
            <pc:docMk/>
            <pc:sldMk cId="2775303649" sldId="269"/>
            <ac:spMk id="22" creationId="{160DB805-F71F-46BB-A8CC-74F6D8306F98}"/>
          </ac:spMkLst>
        </pc:spChg>
        <pc:spChg chg="add">
          <ac:chgData name="Office" userId="921d94c1-2c73-4765-b8dd-464addb6b1ef" providerId="ADAL" clId="{92701B26-8448-3841-B0BB-08AD470378A2}" dt="2025-01-11T12:25:05.170" v="94" actId="26606"/>
          <ac:spMkLst>
            <pc:docMk/>
            <pc:sldMk cId="2775303649" sldId="269"/>
            <ac:spMk id="23" creationId="{E85CCF60-79A2-440A-86A2-1A64A59F7B5C}"/>
          </ac:spMkLst>
        </pc:spChg>
        <pc:spChg chg="add">
          <ac:chgData name="Office" userId="921d94c1-2c73-4765-b8dd-464addb6b1ef" providerId="ADAL" clId="{92701B26-8448-3841-B0BB-08AD470378A2}" dt="2025-01-11T12:25:05.170" v="94" actId="26606"/>
          <ac:spMkLst>
            <pc:docMk/>
            <pc:sldMk cId="2775303649" sldId="269"/>
            <ac:spMk id="24" creationId="{6F91054C-3439-420E-88EB-F0A5637EC5C4}"/>
          </ac:spMkLst>
        </pc:spChg>
        <pc:picChg chg="add mod ord">
          <ac:chgData name="Office" userId="921d94c1-2c73-4765-b8dd-464addb6b1ef" providerId="ADAL" clId="{92701B26-8448-3841-B0BB-08AD470378A2}" dt="2025-01-11T13:13:22.206" v="144" actId="1076"/>
          <ac:picMkLst>
            <pc:docMk/>
            <pc:sldMk cId="2775303649" sldId="269"/>
            <ac:picMk id="3" creationId="{3ABDFF08-93BD-BE01-D78B-5BADD146313A}"/>
          </ac:picMkLst>
        </pc:picChg>
        <pc:picChg chg="add mod ord">
          <ac:chgData name="Office" userId="921d94c1-2c73-4765-b8dd-464addb6b1ef" providerId="ADAL" clId="{92701B26-8448-3841-B0BB-08AD470378A2}" dt="2025-01-11T12:25:36.779" v="105" actId="14100"/>
          <ac:picMkLst>
            <pc:docMk/>
            <pc:sldMk cId="2775303649" sldId="269"/>
            <ac:picMk id="7" creationId="{73339A82-599E-E98D-0006-6156C07AFB12}"/>
          </ac:picMkLst>
        </pc:picChg>
        <pc:picChg chg="add mod ord">
          <ac:chgData name="Office" userId="921d94c1-2c73-4765-b8dd-464addb6b1ef" providerId="ADAL" clId="{92701B26-8448-3841-B0BB-08AD470378A2}" dt="2025-01-11T12:25:26.491" v="101" actId="14100"/>
          <ac:picMkLst>
            <pc:docMk/>
            <pc:sldMk cId="2775303649" sldId="269"/>
            <ac:picMk id="9" creationId="{AB04A6B7-1481-80B7-3764-FB67F4B9189C}"/>
          </ac:picMkLst>
        </pc:picChg>
        <pc:picChg chg="add mod ord">
          <ac:chgData name="Office" userId="921d94c1-2c73-4765-b8dd-464addb6b1ef" providerId="ADAL" clId="{92701B26-8448-3841-B0BB-08AD470378A2}" dt="2025-01-11T12:25:17.278" v="98" actId="14100"/>
          <ac:picMkLst>
            <pc:docMk/>
            <pc:sldMk cId="2775303649" sldId="269"/>
            <ac:picMk id="11" creationId="{8B112A2F-B390-EE97-60C7-BABD28A74C0D}"/>
          </ac:picMkLst>
        </pc:picChg>
      </pc:sldChg>
      <pc:sldChg chg="modSp mod">
        <pc:chgData name="Office" userId="921d94c1-2c73-4765-b8dd-464addb6b1ef" providerId="ADAL" clId="{92701B26-8448-3841-B0BB-08AD470378A2}" dt="2025-01-20T06:31:54.768" v="5913" actId="5793"/>
        <pc:sldMkLst>
          <pc:docMk/>
          <pc:sldMk cId="2971515690" sldId="271"/>
        </pc:sldMkLst>
        <pc:spChg chg="mod">
          <ac:chgData name="Office" userId="921d94c1-2c73-4765-b8dd-464addb6b1ef" providerId="ADAL" clId="{92701B26-8448-3841-B0BB-08AD470378A2}" dt="2025-01-20T06:31:54.768" v="5913" actId="5793"/>
          <ac:spMkLst>
            <pc:docMk/>
            <pc:sldMk cId="2971515690" sldId="271"/>
            <ac:spMk id="5" creationId="{28072E42-DDEE-F140-AB06-21CFED9B6549}"/>
          </ac:spMkLst>
        </pc:spChg>
      </pc:sldChg>
      <pc:sldChg chg="modSp mod">
        <pc:chgData name="Office" userId="921d94c1-2c73-4765-b8dd-464addb6b1ef" providerId="ADAL" clId="{92701B26-8448-3841-B0BB-08AD470378A2}" dt="2025-01-20T06:34:17.196" v="5980" actId="20577"/>
        <pc:sldMkLst>
          <pc:docMk/>
          <pc:sldMk cId="603056362" sldId="273"/>
        </pc:sldMkLst>
        <pc:spChg chg="mod">
          <ac:chgData name="Office" userId="921d94c1-2c73-4765-b8dd-464addb6b1ef" providerId="ADAL" clId="{92701B26-8448-3841-B0BB-08AD470378A2}" dt="2025-01-20T06:34:17.196" v="5980" actId="20577"/>
          <ac:spMkLst>
            <pc:docMk/>
            <pc:sldMk cId="603056362" sldId="273"/>
            <ac:spMk id="5" creationId="{28072E42-DDEE-F140-AB06-21CFED9B6549}"/>
          </ac:spMkLst>
        </pc:spChg>
      </pc:sldChg>
      <pc:sldChg chg="modSp mod">
        <pc:chgData name="Office" userId="921d94c1-2c73-4765-b8dd-464addb6b1ef" providerId="ADAL" clId="{92701B26-8448-3841-B0BB-08AD470378A2}" dt="2025-01-20T04:24:44.429" v="3270" actId="108"/>
        <pc:sldMkLst>
          <pc:docMk/>
          <pc:sldMk cId="3904601557" sldId="277"/>
        </pc:sldMkLst>
        <pc:spChg chg="mod">
          <ac:chgData name="Office" userId="921d94c1-2c73-4765-b8dd-464addb6b1ef" providerId="ADAL" clId="{92701B26-8448-3841-B0BB-08AD470378A2}" dt="2025-01-20T04:24:44.429" v="3270" actId="108"/>
          <ac:spMkLst>
            <pc:docMk/>
            <pc:sldMk cId="3904601557" sldId="277"/>
            <ac:spMk id="5" creationId="{28072E42-DDEE-F140-AB06-21CFED9B6549}"/>
          </ac:spMkLst>
        </pc:spChg>
      </pc:sldChg>
      <pc:sldChg chg="addSp delSp modSp mod setBg">
        <pc:chgData name="Office" userId="921d94c1-2c73-4765-b8dd-464addb6b1ef" providerId="ADAL" clId="{92701B26-8448-3841-B0BB-08AD470378A2}" dt="2025-01-20T02:20:01.197" v="611" actId="14100"/>
        <pc:sldMkLst>
          <pc:docMk/>
          <pc:sldMk cId="1948149218" sldId="278"/>
        </pc:sldMkLst>
        <pc:spChg chg="mod ord">
          <ac:chgData name="Office" userId="921d94c1-2c73-4765-b8dd-464addb6b1ef" providerId="ADAL" clId="{92701B26-8448-3841-B0BB-08AD470378A2}" dt="2025-01-13T12:19:10.806" v="358" actId="26606"/>
          <ac:spMkLst>
            <pc:docMk/>
            <pc:sldMk cId="1948149218" sldId="278"/>
            <ac:spMk id="4" creationId="{F15DC2DD-53EF-AD02-C14D-F3F37423A3C2}"/>
          </ac:spMkLst>
        </pc:spChg>
        <pc:spChg chg="add">
          <ac:chgData name="Office" userId="921d94c1-2c73-4765-b8dd-464addb6b1ef" providerId="ADAL" clId="{92701B26-8448-3841-B0BB-08AD470378A2}" dt="2025-01-13T12:19:10.806" v="358" actId="26606"/>
          <ac:spMkLst>
            <pc:docMk/>
            <pc:sldMk cId="1948149218" sldId="278"/>
            <ac:spMk id="24" creationId="{9CB95732-565A-4D2C-A3AB-CC460C0D3826}"/>
          </ac:spMkLst>
        </pc:spChg>
        <pc:spChg chg="add">
          <ac:chgData name="Office" userId="921d94c1-2c73-4765-b8dd-464addb6b1ef" providerId="ADAL" clId="{92701B26-8448-3841-B0BB-08AD470378A2}" dt="2025-01-13T12:19:10.806" v="358" actId="26606"/>
          <ac:spMkLst>
            <pc:docMk/>
            <pc:sldMk cId="1948149218" sldId="278"/>
            <ac:spMk id="26" creationId="{77F1AF47-AE98-4034-BD91-1976FA4D9C4C}"/>
          </ac:spMkLst>
        </pc:spChg>
        <pc:spChg chg="add">
          <ac:chgData name="Office" userId="921d94c1-2c73-4765-b8dd-464addb6b1ef" providerId="ADAL" clId="{92701B26-8448-3841-B0BB-08AD470378A2}" dt="2025-01-13T12:19:10.806" v="358" actId="26606"/>
          <ac:spMkLst>
            <pc:docMk/>
            <pc:sldMk cId="1948149218" sldId="278"/>
            <ac:spMk id="28" creationId="{8EC0EE2B-2029-48DD-893D-F528E651B07D}"/>
          </ac:spMkLst>
        </pc:spChg>
        <pc:spChg chg="add">
          <ac:chgData name="Office" userId="921d94c1-2c73-4765-b8dd-464addb6b1ef" providerId="ADAL" clId="{92701B26-8448-3841-B0BB-08AD470378A2}" dt="2025-01-13T12:19:10.806" v="358" actId="26606"/>
          <ac:spMkLst>
            <pc:docMk/>
            <pc:sldMk cId="1948149218" sldId="278"/>
            <ac:spMk id="30" creationId="{45AE1D08-1ED1-4F59-B42F-4D8EA33DC8C6}"/>
          </ac:spMkLst>
        </pc:spChg>
        <pc:spChg chg="add">
          <ac:chgData name="Office" userId="921d94c1-2c73-4765-b8dd-464addb6b1ef" providerId="ADAL" clId="{92701B26-8448-3841-B0BB-08AD470378A2}" dt="2025-01-13T12:19:10.806" v="358" actId="26606"/>
          <ac:spMkLst>
            <pc:docMk/>
            <pc:sldMk cId="1948149218" sldId="278"/>
            <ac:spMk id="32" creationId="{9A79B912-88EA-4640-BDEB-51B3B11A026A}"/>
          </ac:spMkLst>
        </pc:spChg>
        <pc:picChg chg="add mod ord">
          <ac:chgData name="Office" userId="921d94c1-2c73-4765-b8dd-464addb6b1ef" providerId="ADAL" clId="{92701B26-8448-3841-B0BB-08AD470378A2}" dt="2025-01-13T12:19:25.321" v="363" actId="14100"/>
          <ac:picMkLst>
            <pc:docMk/>
            <pc:sldMk cId="1948149218" sldId="278"/>
            <ac:picMk id="13" creationId="{2515BA8B-4A74-3BC7-1588-B80EA42AFD6C}"/>
          </ac:picMkLst>
        </pc:picChg>
        <pc:picChg chg="add mod ord">
          <ac:chgData name="Office" userId="921d94c1-2c73-4765-b8dd-464addb6b1ef" providerId="ADAL" clId="{92701B26-8448-3841-B0BB-08AD470378A2}" dt="2025-01-13T12:19:37.269" v="367" actId="14100"/>
          <ac:picMkLst>
            <pc:docMk/>
            <pc:sldMk cId="1948149218" sldId="278"/>
            <ac:picMk id="15" creationId="{72594386-0D0E-CA31-2592-D353D808DC99}"/>
          </ac:picMkLst>
        </pc:picChg>
        <pc:picChg chg="add mod ord">
          <ac:chgData name="Office" userId="921d94c1-2c73-4765-b8dd-464addb6b1ef" providerId="ADAL" clId="{92701B26-8448-3841-B0BB-08AD470378A2}" dt="2025-01-20T02:20:01.197" v="611" actId="14100"/>
          <ac:picMkLst>
            <pc:docMk/>
            <pc:sldMk cId="1948149218" sldId="278"/>
            <ac:picMk id="19" creationId="{45FB2A89-3E44-00AA-0998-B01463DF9273}"/>
          </ac:picMkLst>
        </pc:picChg>
      </pc:sldChg>
      <pc:sldChg chg="addSp delSp modSp mod">
        <pc:chgData name="Office" userId="921d94c1-2c73-4765-b8dd-464addb6b1ef" providerId="ADAL" clId="{92701B26-8448-3841-B0BB-08AD470378A2}" dt="2025-01-13T12:04:19.284" v="340" actId="14100"/>
        <pc:sldMkLst>
          <pc:docMk/>
          <pc:sldMk cId="1621505925" sldId="279"/>
        </pc:sldMkLst>
        <pc:spChg chg="mod ord">
          <ac:chgData name="Office" userId="921d94c1-2c73-4765-b8dd-464addb6b1ef" providerId="ADAL" clId="{92701B26-8448-3841-B0BB-08AD470378A2}" dt="2025-01-13T12:03:53.028" v="332" actId="26606"/>
          <ac:spMkLst>
            <pc:docMk/>
            <pc:sldMk cId="1621505925" sldId="279"/>
            <ac:spMk id="4" creationId="{F15DC2DD-53EF-AD02-C14D-F3F37423A3C2}"/>
          </ac:spMkLst>
        </pc:spChg>
        <pc:spChg chg="add">
          <ac:chgData name="Office" userId="921d94c1-2c73-4765-b8dd-464addb6b1ef" providerId="ADAL" clId="{92701B26-8448-3841-B0BB-08AD470378A2}" dt="2025-01-13T12:03:53.028" v="332" actId="26606"/>
          <ac:spMkLst>
            <pc:docMk/>
            <pc:sldMk cId="1621505925" sldId="279"/>
            <ac:spMk id="66" creationId="{9CB95732-565A-4D2C-A3AB-CC460C0D3826}"/>
          </ac:spMkLst>
        </pc:spChg>
        <pc:spChg chg="add">
          <ac:chgData name="Office" userId="921d94c1-2c73-4765-b8dd-464addb6b1ef" providerId="ADAL" clId="{92701B26-8448-3841-B0BB-08AD470378A2}" dt="2025-01-13T12:03:53.028" v="332" actId="26606"/>
          <ac:spMkLst>
            <pc:docMk/>
            <pc:sldMk cId="1621505925" sldId="279"/>
            <ac:spMk id="67" creationId="{E19B653C-798C-4333-8452-3DF3AE3C1D11}"/>
          </ac:spMkLst>
        </pc:spChg>
        <pc:spChg chg="add">
          <ac:chgData name="Office" userId="921d94c1-2c73-4765-b8dd-464addb6b1ef" providerId="ADAL" clId="{92701B26-8448-3841-B0BB-08AD470378A2}" dt="2025-01-13T12:03:53.028" v="332" actId="26606"/>
          <ac:spMkLst>
            <pc:docMk/>
            <pc:sldMk cId="1621505925" sldId="279"/>
            <ac:spMk id="68" creationId="{0FE50278-E2EC-42B2-A1F1-921DD39901C4}"/>
          </ac:spMkLst>
        </pc:spChg>
        <pc:spChg chg="add">
          <ac:chgData name="Office" userId="921d94c1-2c73-4765-b8dd-464addb6b1ef" providerId="ADAL" clId="{92701B26-8448-3841-B0BB-08AD470378A2}" dt="2025-01-13T12:03:53.028" v="332" actId="26606"/>
          <ac:spMkLst>
            <pc:docMk/>
            <pc:sldMk cId="1621505925" sldId="279"/>
            <ac:spMk id="69" creationId="{1236153F-0DB4-40DD-87C6-B40C1B7E282C}"/>
          </ac:spMkLst>
        </pc:spChg>
        <pc:picChg chg="mod ord">
          <ac:chgData name="Office" userId="921d94c1-2c73-4765-b8dd-464addb6b1ef" providerId="ADAL" clId="{92701B26-8448-3841-B0BB-08AD470378A2}" dt="2025-01-13T12:04:07.511" v="336" actId="14100"/>
          <ac:picMkLst>
            <pc:docMk/>
            <pc:sldMk cId="1621505925" sldId="279"/>
            <ac:picMk id="3" creationId="{1340E3B9-5E60-EC12-C4CC-FB77CD037781}"/>
          </ac:picMkLst>
        </pc:picChg>
        <pc:picChg chg="mod ord">
          <ac:chgData name="Office" userId="921d94c1-2c73-4765-b8dd-464addb6b1ef" providerId="ADAL" clId="{92701B26-8448-3841-B0BB-08AD470378A2}" dt="2025-01-13T12:04:19.284" v="340" actId="14100"/>
          <ac:picMkLst>
            <pc:docMk/>
            <pc:sldMk cId="1621505925" sldId="279"/>
            <ac:picMk id="7" creationId="{FF9495D2-3557-CF4B-1A44-F50A49E7CC5B}"/>
          </ac:picMkLst>
        </pc:picChg>
        <pc:picChg chg="mod">
          <ac:chgData name="Office" userId="921d94c1-2c73-4765-b8dd-464addb6b1ef" providerId="ADAL" clId="{92701B26-8448-3841-B0BB-08AD470378A2}" dt="2025-01-13T12:04:02.606" v="334" actId="14100"/>
          <ac:picMkLst>
            <pc:docMk/>
            <pc:sldMk cId="1621505925" sldId="279"/>
            <ac:picMk id="9" creationId="{66705B19-E593-BB3C-290A-ED41AE2688B1}"/>
          </ac:picMkLst>
        </pc:picChg>
      </pc:sldChg>
      <pc:sldChg chg="addSp delSp modSp mod setBg">
        <pc:chgData name="Office" userId="921d94c1-2c73-4765-b8dd-464addb6b1ef" providerId="ADAL" clId="{92701B26-8448-3841-B0BB-08AD470378A2}" dt="2025-01-17T06:59:43.087" v="596" actId="14100"/>
        <pc:sldMkLst>
          <pc:docMk/>
          <pc:sldMk cId="3690328419" sldId="280"/>
        </pc:sldMkLst>
        <pc:spChg chg="mod">
          <ac:chgData name="Office" userId="921d94c1-2c73-4765-b8dd-464addb6b1ef" providerId="ADAL" clId="{92701B26-8448-3841-B0BB-08AD470378A2}" dt="2025-01-13T12:20:05.188" v="369" actId="26606"/>
          <ac:spMkLst>
            <pc:docMk/>
            <pc:sldMk cId="3690328419" sldId="280"/>
            <ac:spMk id="4" creationId="{F15DC2DD-53EF-AD02-C14D-F3F37423A3C2}"/>
          </ac:spMkLst>
        </pc:spChg>
        <pc:spChg chg="add">
          <ac:chgData name="Office" userId="921d94c1-2c73-4765-b8dd-464addb6b1ef" providerId="ADAL" clId="{92701B26-8448-3841-B0BB-08AD470378A2}" dt="2025-01-13T12:20:05.188" v="369" actId="26606"/>
          <ac:spMkLst>
            <pc:docMk/>
            <pc:sldMk cId="3690328419" sldId="280"/>
            <ac:spMk id="12" creationId="{2151139A-886F-4B97-8815-729AD3831BBD}"/>
          </ac:spMkLst>
        </pc:spChg>
        <pc:spChg chg="add">
          <ac:chgData name="Office" userId="921d94c1-2c73-4765-b8dd-464addb6b1ef" providerId="ADAL" clId="{92701B26-8448-3841-B0BB-08AD470378A2}" dt="2025-01-13T12:20:05.188" v="369" actId="26606"/>
          <ac:spMkLst>
            <pc:docMk/>
            <pc:sldMk cId="3690328419" sldId="280"/>
            <ac:spMk id="14" creationId="{5428AC11-BFDF-42EF-80FF-717BBF909067}"/>
          </ac:spMkLst>
        </pc:spChg>
        <pc:spChg chg="add">
          <ac:chgData name="Office" userId="921d94c1-2c73-4765-b8dd-464addb6b1ef" providerId="ADAL" clId="{92701B26-8448-3841-B0BB-08AD470378A2}" dt="2025-01-13T12:20:05.188" v="369" actId="26606"/>
          <ac:spMkLst>
            <pc:docMk/>
            <pc:sldMk cId="3690328419" sldId="280"/>
            <ac:spMk id="16" creationId="{2CC56AF6-38E4-490B-8E2B-1A1037B4EDD4}"/>
          </ac:spMkLst>
        </pc:spChg>
        <pc:spChg chg="add">
          <ac:chgData name="Office" userId="921d94c1-2c73-4765-b8dd-464addb6b1ef" providerId="ADAL" clId="{92701B26-8448-3841-B0BB-08AD470378A2}" dt="2025-01-13T12:20:05.188" v="369" actId="26606"/>
          <ac:spMkLst>
            <pc:docMk/>
            <pc:sldMk cId="3690328419" sldId="280"/>
            <ac:spMk id="18" creationId="{2339A6F5-AD6A-4D80-8AD9-6290D13AC49F}"/>
          </ac:spMkLst>
        </pc:spChg>
        <pc:picChg chg="add mod">
          <ac:chgData name="Office" userId="921d94c1-2c73-4765-b8dd-464addb6b1ef" providerId="ADAL" clId="{92701B26-8448-3841-B0BB-08AD470378A2}" dt="2025-01-17T06:59:29.747" v="594" actId="14100"/>
          <ac:picMkLst>
            <pc:docMk/>
            <pc:sldMk cId="3690328419" sldId="280"/>
            <ac:picMk id="3" creationId="{CBAF1C69-3C7A-2669-4327-67C6F44D5113}"/>
          </ac:picMkLst>
        </pc:picChg>
        <pc:picChg chg="add mod">
          <ac:chgData name="Office" userId="921d94c1-2c73-4765-b8dd-464addb6b1ef" providerId="ADAL" clId="{92701B26-8448-3841-B0BB-08AD470378A2}" dt="2025-01-17T06:59:43.087" v="596" actId="14100"/>
          <ac:picMkLst>
            <pc:docMk/>
            <pc:sldMk cId="3690328419" sldId="280"/>
            <ac:picMk id="7" creationId="{ECD56BBB-08BB-2969-9023-845D73E0E6CD}"/>
          </ac:picMkLst>
        </pc:picChg>
      </pc:sldChg>
      <pc:sldChg chg="addSp delSp modSp mod setBg">
        <pc:chgData name="Office" userId="921d94c1-2c73-4765-b8dd-464addb6b1ef" providerId="ADAL" clId="{92701B26-8448-3841-B0BB-08AD470378A2}" dt="2025-01-13T12:02:52.068" v="313" actId="26606"/>
        <pc:sldMkLst>
          <pc:docMk/>
          <pc:sldMk cId="3451374720" sldId="281"/>
        </pc:sldMkLst>
        <pc:spChg chg="mod">
          <ac:chgData name="Office" userId="921d94c1-2c73-4765-b8dd-464addb6b1ef" providerId="ADAL" clId="{92701B26-8448-3841-B0BB-08AD470378A2}" dt="2025-01-13T12:02:52.068" v="313" actId="26606"/>
          <ac:spMkLst>
            <pc:docMk/>
            <pc:sldMk cId="3451374720" sldId="281"/>
            <ac:spMk id="4" creationId="{F15DC2DD-53EF-AD02-C14D-F3F37423A3C2}"/>
          </ac:spMkLst>
        </pc:spChg>
        <pc:picChg chg="add mod">
          <ac:chgData name="Office" userId="921d94c1-2c73-4765-b8dd-464addb6b1ef" providerId="ADAL" clId="{92701B26-8448-3841-B0BB-08AD470378A2}" dt="2025-01-13T12:02:52.068" v="313" actId="26606"/>
          <ac:picMkLst>
            <pc:docMk/>
            <pc:sldMk cId="3451374720" sldId="281"/>
            <ac:picMk id="15" creationId="{A8F64AD9-56DB-B441-EC97-133A10855BCD}"/>
          </ac:picMkLst>
        </pc:picChg>
        <pc:picChg chg="add mod">
          <ac:chgData name="Office" userId="921d94c1-2c73-4765-b8dd-464addb6b1ef" providerId="ADAL" clId="{92701B26-8448-3841-B0BB-08AD470378A2}" dt="2025-01-13T12:02:52.068" v="313" actId="26606"/>
          <ac:picMkLst>
            <pc:docMk/>
            <pc:sldMk cId="3451374720" sldId="281"/>
            <ac:picMk id="23" creationId="{F5866508-4D10-3A24-6E68-03C8600EE8A9}"/>
          </ac:picMkLst>
        </pc:picChg>
      </pc:sldChg>
      <pc:sldChg chg="del">
        <pc:chgData name="Office" userId="921d94c1-2c73-4765-b8dd-464addb6b1ef" providerId="ADAL" clId="{92701B26-8448-3841-B0BB-08AD470378A2}" dt="2025-01-20T06:35:36.721" v="5981" actId="2696"/>
        <pc:sldMkLst>
          <pc:docMk/>
          <pc:sldMk cId="393974965" sldId="282"/>
        </pc:sldMkLst>
      </pc:sldChg>
      <pc:sldChg chg="new del">
        <pc:chgData name="Office" userId="921d94c1-2c73-4765-b8dd-464addb6b1ef" providerId="ADAL" clId="{92701B26-8448-3841-B0BB-08AD470378A2}" dt="2025-01-13T11:49:49.009" v="271" actId="680"/>
        <pc:sldMkLst>
          <pc:docMk/>
          <pc:sldMk cId="3617428278" sldId="283"/>
        </pc:sldMkLst>
      </pc:sldChg>
    </pc:docChg>
  </pc:docChgLst>
  <pc:docChgLst>
    <pc:chgData name="Office" userId="921d94c1-2c73-4765-b8dd-464addb6b1ef" providerId="ADAL" clId="{48DF5DE4-9469-499C-99FA-4441109758C4}"/>
    <pc:docChg chg="modSld">
      <pc:chgData name="Office" userId="921d94c1-2c73-4765-b8dd-464addb6b1ef" providerId="ADAL" clId="{48DF5DE4-9469-499C-99FA-4441109758C4}" dt="2025-01-18T07:19:18.106" v="18" actId="122"/>
      <pc:docMkLst>
        <pc:docMk/>
      </pc:docMkLst>
      <pc:sldChg chg="addSp modSp mod">
        <pc:chgData name="Office" userId="921d94c1-2c73-4765-b8dd-464addb6b1ef" providerId="ADAL" clId="{48DF5DE4-9469-499C-99FA-4441109758C4}" dt="2025-01-18T07:19:18.106" v="18" actId="122"/>
        <pc:sldMkLst>
          <pc:docMk/>
          <pc:sldMk cId="3690328419" sldId="280"/>
        </pc:sldMkLst>
        <pc:spChg chg="add mod">
          <ac:chgData name="Office" userId="921d94c1-2c73-4765-b8dd-464addb6b1ef" providerId="ADAL" clId="{48DF5DE4-9469-499C-99FA-4441109758C4}" dt="2025-01-18T07:19:18.106" v="18" actId="122"/>
          <ac:spMkLst>
            <pc:docMk/>
            <pc:sldMk cId="3690328419" sldId="280"/>
            <ac:spMk id="2" creationId="{C0671E74-4FDE-6AFF-018F-5F34AFB38BBE}"/>
          </ac:spMkLst>
        </pc:spChg>
        <pc:picChg chg="mod">
          <ac:chgData name="Office" userId="921d94c1-2c73-4765-b8dd-464addb6b1ef" providerId="ADAL" clId="{48DF5DE4-9469-499C-99FA-4441109758C4}" dt="2025-01-18T07:19:10.884" v="17" actId="14100"/>
          <ac:picMkLst>
            <pc:docMk/>
            <pc:sldMk cId="3690328419" sldId="280"/>
            <ac:picMk id="7" creationId="{ECD56BBB-08BB-2969-9023-845D73E0E6CD}"/>
          </ac:picMkLst>
        </pc:picChg>
      </pc:sldChg>
    </pc:docChg>
  </pc:docChgLst>
  <pc:docChgLst>
    <pc:chgData name="Office" userId="921d94c1-2c73-4765-b8dd-464addb6b1ef" providerId="ADAL" clId="{8BCBDF97-8921-47D7-8FD2-AE03AC3764AC}"/>
    <pc:docChg chg="delSld">
      <pc:chgData name="Office" userId="921d94c1-2c73-4765-b8dd-464addb6b1ef" providerId="ADAL" clId="{8BCBDF97-8921-47D7-8FD2-AE03AC3764AC}" dt="2025-03-01T05:30:26.280" v="1" actId="2696"/>
      <pc:docMkLst>
        <pc:docMk/>
      </pc:docMkLst>
      <pc:sldChg chg="del">
        <pc:chgData name="Office" userId="921d94c1-2c73-4765-b8dd-464addb6b1ef" providerId="ADAL" clId="{8BCBDF97-8921-47D7-8FD2-AE03AC3764AC}" dt="2025-03-01T05:30:22.430" v="0" actId="2696"/>
        <pc:sldMkLst>
          <pc:docMk/>
          <pc:sldMk cId="2567271100" sldId="275"/>
        </pc:sldMkLst>
      </pc:sldChg>
      <pc:sldChg chg="del">
        <pc:chgData name="Office" userId="921d94c1-2c73-4765-b8dd-464addb6b1ef" providerId="ADAL" clId="{8BCBDF97-8921-47D7-8FD2-AE03AC3764AC}" dt="2025-03-01T05:30:26.280" v="1" actId="2696"/>
        <pc:sldMkLst>
          <pc:docMk/>
          <pc:sldMk cId="3935955217" sldId="276"/>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4-04-23T05:49:13.146" idx="1">
    <p:pos x="3482" y="0"/>
    <p:text>Stock ID: 55646421</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4-23T05:50:01.466" idx="2">
    <p:pos x="7680" y="926"/>
    <p:text>Stock ID: 47857043</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4-04-23T05:50:31.155" idx="3">
    <p:pos x="4646" y="1094"/>
    <p:text>Stock ID: 790072310</p:text>
    <p:extLst>
      <p:ext uri="{C676402C-5697-4E1C-873F-D02D1690AC5C}">
        <p15:threadingInfo xmlns:p15="http://schemas.microsoft.com/office/powerpoint/2012/main" timeZoneBias="-330"/>
      </p:ext>
    </p:extLst>
  </p:cm>
  <p:cm authorId="1" dt="2024-04-23T05:55:34.363" idx="5">
    <p:pos x="4646" y="1230"/>
    <p:text>Please change color of all icons to theme color</p:text>
    <p:extLst>
      <p:ext uri="{C676402C-5697-4E1C-873F-D02D1690AC5C}">
        <p15:threadingInfo xmlns:p15="http://schemas.microsoft.com/office/powerpoint/2012/main" timeZoneBias="-330">
          <p15:parentCm authorId="1" idx="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4-04-23T05:51:04.951" idx="4">
    <p:pos x="6886" y="1518"/>
    <p:text>Stock ID: 315485317</p:text>
    <p:extLst>
      <p:ext uri="{C676402C-5697-4E1C-873F-D02D1690AC5C}">
        <p15:threadingInfo xmlns:p15="http://schemas.microsoft.com/office/powerpoint/2012/main" timeZoneBias="-33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4-04-23T06:52:30.151" idx="7">
    <p:pos x="4636" y="1057"/>
    <p:text>Stock ID: 365638425</p:text>
    <p:extLst>
      <p:ext uri="{C676402C-5697-4E1C-873F-D02D1690AC5C}">
        <p15:threadingInfo xmlns:p15="http://schemas.microsoft.com/office/powerpoint/2012/main" timeZoneBias="-33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4-04-23T06:48:56.764" idx="6">
    <p:pos x="4840" y="852"/>
    <p:text>Stock ID: 502525048</p:text>
    <p:extLst>
      <p:ext uri="{C676402C-5697-4E1C-873F-D02D1690AC5C}">
        <p15:threadingInfo xmlns:p15="http://schemas.microsoft.com/office/powerpoint/2012/main" timeZoneBias="-33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4-04-23T07:07:38.128" idx="8">
    <p:pos x="4712" y="1084"/>
    <p:text>Stock ID: 494677327</p:text>
    <p:extLst>
      <p:ext uri="{C676402C-5697-4E1C-873F-D02D1690AC5C}">
        <p15:threadingInfo xmlns:p15="http://schemas.microsoft.com/office/powerpoint/2012/main" timeZoneBias="-33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4-04-23T07:14:41.014" idx="9">
    <p:pos x="4593" y="1160"/>
    <p:text>Stock ID: 299479085</p:text>
    <p:extLst>
      <p:ext uri="{C676402C-5697-4E1C-873F-D02D1690AC5C}">
        <p15:threadingInfo xmlns:p15="http://schemas.microsoft.com/office/powerpoint/2012/main" timeZoneBias="-33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D9357D-E08C-B341-9B84-C7C6ED51F467}" type="datetimeFigureOut">
              <a:rPr lang="en-US" smtClean="0"/>
              <a:t>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C7F85-B619-534F-A66A-9B8DC36C34F8}" type="slidenum">
              <a:rPr lang="en-US" smtClean="0"/>
              <a:t>‹#›</a:t>
            </a:fld>
            <a:endParaRPr lang="en-US"/>
          </a:p>
        </p:txBody>
      </p:sp>
    </p:spTree>
    <p:extLst>
      <p:ext uri="{BB962C8B-B14F-4D97-AF65-F5344CB8AC3E}">
        <p14:creationId xmlns:p14="http://schemas.microsoft.com/office/powerpoint/2010/main" val="2616605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DC7F85-B619-534F-A66A-9B8DC36C34F8}" type="slidenum">
              <a:rPr lang="en-US" smtClean="0"/>
              <a:t>4</a:t>
            </a:fld>
            <a:endParaRPr lang="en-US"/>
          </a:p>
        </p:txBody>
      </p:sp>
    </p:spTree>
    <p:extLst>
      <p:ext uri="{BB962C8B-B14F-4D97-AF65-F5344CB8AC3E}">
        <p14:creationId xmlns:p14="http://schemas.microsoft.com/office/powerpoint/2010/main" val="50400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DC7F85-B619-534F-A66A-9B8DC36C34F8}" type="slidenum">
              <a:rPr lang="en-US" smtClean="0"/>
              <a:t>14</a:t>
            </a:fld>
            <a:endParaRPr lang="en-US"/>
          </a:p>
        </p:txBody>
      </p:sp>
    </p:spTree>
    <p:extLst>
      <p:ext uri="{BB962C8B-B14F-4D97-AF65-F5344CB8AC3E}">
        <p14:creationId xmlns:p14="http://schemas.microsoft.com/office/powerpoint/2010/main" val="23372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9D7C9-8F96-29F5-1205-BAE74ECFB6C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2476479-834E-716E-F738-42913F20FC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C33591F-359F-14CB-E47E-7E0A48675C2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5" name="Footer Placeholder 4">
            <a:extLst>
              <a:ext uri="{FF2B5EF4-FFF2-40B4-BE49-F238E27FC236}">
                <a16:creationId xmlns:a16="http://schemas.microsoft.com/office/drawing/2014/main" id="{E2B0DDA5-1212-4EE1-8E98-BD5556D6192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FAF1A59-0F6E-C066-93B8-C418D626419E}"/>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90834917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0D06B-6099-7E14-DAC0-373B0E64354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620A64E-F565-5F45-4D8A-0F66C5C6F6F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26C64CE-CC06-33A3-A7B5-39280C0EE39A}"/>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5" name="Footer Placeholder 4">
            <a:extLst>
              <a:ext uri="{FF2B5EF4-FFF2-40B4-BE49-F238E27FC236}">
                <a16:creationId xmlns:a16="http://schemas.microsoft.com/office/drawing/2014/main" id="{08B13EAA-0C96-C90A-5023-5A6AE90844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73A4E51-A389-BAC7-6104-10F8BBF5E218}"/>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83017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167FAE-47FC-773A-D2CB-02DF3A13179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7915DE-C722-EBEB-B967-F3C2A848DF6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FF320F-F8B7-E5F3-A82C-29E730823A2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5" name="Footer Placeholder 4">
            <a:extLst>
              <a:ext uri="{FF2B5EF4-FFF2-40B4-BE49-F238E27FC236}">
                <a16:creationId xmlns:a16="http://schemas.microsoft.com/office/drawing/2014/main" id="{EB893657-C9AF-31E5-1EAB-5E1D1A1074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4E3EB91-DA44-D3FB-B424-EC3DFBCAAAE2}"/>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1085581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BB2AA-06AD-F2FC-5383-B4B7B95FA0D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EFFB339-D764-126A-043A-AA902A2D94B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2CEC418-3953-DA2D-A0FB-CABD98BBE89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5" name="Footer Placeholder 4">
            <a:extLst>
              <a:ext uri="{FF2B5EF4-FFF2-40B4-BE49-F238E27FC236}">
                <a16:creationId xmlns:a16="http://schemas.microsoft.com/office/drawing/2014/main" id="{C38B8AE1-51E6-F6DC-0366-71136A416F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E9BB31A-1A8F-2867-8E45-A1156E678421}"/>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7" name="Straight Connector 6">
            <a:extLst>
              <a:ext uri="{FF2B5EF4-FFF2-40B4-BE49-F238E27FC236}">
                <a16:creationId xmlns:a16="http://schemas.microsoft.com/office/drawing/2014/main" id="{CF6DD119-3AB1-5E89-283B-CFC7450F3221}"/>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889639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FB27-6D56-F7B9-3168-F3BA5618EA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E265677-679A-B0F9-A8ED-CB7AE1B44E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D96AB45-AD7F-AAB6-E9E5-BC9FFE73E6C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5" name="Footer Placeholder 4">
            <a:extLst>
              <a:ext uri="{FF2B5EF4-FFF2-40B4-BE49-F238E27FC236}">
                <a16:creationId xmlns:a16="http://schemas.microsoft.com/office/drawing/2014/main" id="{E6500007-5F71-101E-BD73-80F5B482450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21822D-21A5-46A1-7A0D-74890F813E5D}"/>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121772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A19D8-2061-DE2F-C7F4-7B55AE952A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EC7E3F7-CAC0-234E-2E22-54F716B31277}"/>
              </a:ext>
            </a:extLst>
          </p:cNvPr>
          <p:cNvSpPr>
            <a:spLocks noGrp="1"/>
          </p:cNvSpPr>
          <p:nvPr>
            <p:ph sz="half" idx="1"/>
          </p:nvPr>
        </p:nvSpPr>
        <p:spPr>
          <a:xfrm>
            <a:off x="838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55703E5-BCA0-9F5D-3D33-E6367347C39A}"/>
              </a:ext>
            </a:extLst>
          </p:cNvPr>
          <p:cNvSpPr>
            <a:spLocks noGrp="1"/>
          </p:cNvSpPr>
          <p:nvPr>
            <p:ph sz="half" idx="2"/>
          </p:nvPr>
        </p:nvSpPr>
        <p:spPr>
          <a:xfrm>
            <a:off x="6172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0078F20-3ECF-6BE9-68F4-016C200C5F8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6" name="Footer Placeholder 5">
            <a:extLst>
              <a:ext uri="{FF2B5EF4-FFF2-40B4-BE49-F238E27FC236}">
                <a16:creationId xmlns:a16="http://schemas.microsoft.com/office/drawing/2014/main" id="{AD0347F2-ADE9-32FD-FCEF-C45F3A7076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2ABACDE-6DBE-549B-7465-4DA10C5C3E2B}"/>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8" name="Straight Connector 7">
            <a:extLst>
              <a:ext uri="{FF2B5EF4-FFF2-40B4-BE49-F238E27FC236}">
                <a16:creationId xmlns:a16="http://schemas.microsoft.com/office/drawing/2014/main" id="{A23452B6-CDA2-B35E-0715-B9D79EFD3246}"/>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87046135"/>
      </p:ext>
    </p:extLst>
  </p:cSld>
  <p:clrMapOvr>
    <a:masterClrMapping/>
  </p:clrMapOvr>
  <p:extLst>
    <p:ext uri="{DCECCB84-F9BA-43D5-87BE-67443E8EF086}">
      <p15:sldGuideLst xmlns:p15="http://schemas.microsoft.com/office/powerpoint/2012/main">
        <p15:guide id="1" orient="horz" pos="2387" userDrawn="1">
          <p15:clr>
            <a:srgbClr val="FBAE40"/>
          </p15:clr>
        </p15:guide>
        <p15:guide id="2" pos="3840" userDrawn="1">
          <p15:clr>
            <a:srgbClr val="FBAE40"/>
          </p15:clr>
        </p15:guide>
        <p15:guide id="3" orient="horz" pos="68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CE741-45A8-1862-BA73-F388A4A00DE0}"/>
              </a:ext>
            </a:extLst>
          </p:cNvPr>
          <p:cNvSpPr>
            <a:spLocks noGrp="1"/>
          </p:cNvSpPr>
          <p:nvPr>
            <p:ph type="title"/>
          </p:nvPr>
        </p:nvSpPr>
        <p:spPr>
          <a:xfrm>
            <a:off x="839788" y="365126"/>
            <a:ext cx="10515600" cy="723900"/>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8CFFEB5-6F77-A32D-584E-9A3707A33A88}"/>
              </a:ext>
            </a:extLst>
          </p:cNvPr>
          <p:cNvSpPr>
            <a:spLocks noGrp="1"/>
          </p:cNvSpPr>
          <p:nvPr>
            <p:ph type="body" idx="1"/>
          </p:nvPr>
        </p:nvSpPr>
        <p:spPr>
          <a:xfrm>
            <a:off x="839788" y="1185864"/>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D0BD877-1138-6469-13F1-6F0E1BC73D58}"/>
              </a:ext>
            </a:extLst>
          </p:cNvPr>
          <p:cNvSpPr>
            <a:spLocks noGrp="1"/>
          </p:cNvSpPr>
          <p:nvPr>
            <p:ph sz="half" idx="2"/>
          </p:nvPr>
        </p:nvSpPr>
        <p:spPr>
          <a:xfrm>
            <a:off x="839788" y="2106614"/>
            <a:ext cx="5157787"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A7290B9-71DF-9759-96EE-064D62481AA3}"/>
              </a:ext>
            </a:extLst>
          </p:cNvPr>
          <p:cNvSpPr>
            <a:spLocks noGrp="1"/>
          </p:cNvSpPr>
          <p:nvPr>
            <p:ph type="body" sz="quarter" idx="3"/>
          </p:nvPr>
        </p:nvSpPr>
        <p:spPr>
          <a:xfrm>
            <a:off x="6172200" y="1185864"/>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C9F887-8C64-4DCB-B28E-6E1DF757778F}"/>
              </a:ext>
            </a:extLst>
          </p:cNvPr>
          <p:cNvSpPr>
            <a:spLocks noGrp="1"/>
          </p:cNvSpPr>
          <p:nvPr>
            <p:ph sz="quarter" idx="4"/>
          </p:nvPr>
        </p:nvSpPr>
        <p:spPr>
          <a:xfrm>
            <a:off x="6172200" y="2106614"/>
            <a:ext cx="5183188"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A80574B-0CB4-87BA-DB22-D700C1C3F77C}"/>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8" name="Footer Placeholder 7">
            <a:extLst>
              <a:ext uri="{FF2B5EF4-FFF2-40B4-BE49-F238E27FC236}">
                <a16:creationId xmlns:a16="http://schemas.microsoft.com/office/drawing/2014/main" id="{AE25FBD3-1201-6FF1-7DB2-0C1BCF545B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88CB2EC7-5FD9-2FA0-683A-AD8C72519718}"/>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10" name="Straight Connector 9">
            <a:extLst>
              <a:ext uri="{FF2B5EF4-FFF2-40B4-BE49-F238E27FC236}">
                <a16:creationId xmlns:a16="http://schemas.microsoft.com/office/drawing/2014/main" id="{A473E797-D026-4CB2-8534-3B0913C54F89}"/>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19131516"/>
      </p:ext>
    </p:extLst>
  </p:cSld>
  <p:clrMapOvr>
    <a:masterClrMapping/>
  </p:clrMapOvr>
  <p:extLst>
    <p:ext uri="{DCECCB84-F9BA-43D5-87BE-67443E8EF086}">
      <p15:sldGuideLst xmlns:p15="http://schemas.microsoft.com/office/powerpoint/2012/main">
        <p15:guide id="1" orient="horz" pos="686"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99D4-8848-F972-1C0E-F10BA66AA61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5EBD19-62F1-F1BF-AC51-601E53D1E27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4" name="Footer Placeholder 3">
            <a:extLst>
              <a:ext uri="{FF2B5EF4-FFF2-40B4-BE49-F238E27FC236}">
                <a16:creationId xmlns:a16="http://schemas.microsoft.com/office/drawing/2014/main" id="{35ED8C3C-D39A-BE1E-07F0-EF54F36A07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4B7AD6F8-8AC6-6CD2-5354-1A46A6BA7BE5}"/>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6" name="Straight Connector 5">
            <a:extLst>
              <a:ext uri="{FF2B5EF4-FFF2-40B4-BE49-F238E27FC236}">
                <a16:creationId xmlns:a16="http://schemas.microsoft.com/office/drawing/2014/main" id="{359314A4-A951-54B1-6DC0-9279155E69F0}"/>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64472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C5340-B077-DB0D-007E-CD0A5C7535FB}"/>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3" name="Footer Placeholder 2">
            <a:extLst>
              <a:ext uri="{FF2B5EF4-FFF2-40B4-BE49-F238E27FC236}">
                <a16:creationId xmlns:a16="http://schemas.microsoft.com/office/drawing/2014/main" id="{30D155D4-9857-63AA-87E8-3CC8844F1E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30F9E8CB-2417-E015-2FB0-C9195BA5AE7C}"/>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007067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8499D-6259-0551-D7B7-4D08689651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A6BDB78-B8EB-1F34-CF06-72591BB63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954BAB9-265E-F658-A63A-6151364E89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0EDDCE-78E2-6748-CD30-181DB0BA854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6" name="Footer Placeholder 5">
            <a:extLst>
              <a:ext uri="{FF2B5EF4-FFF2-40B4-BE49-F238E27FC236}">
                <a16:creationId xmlns:a16="http://schemas.microsoft.com/office/drawing/2014/main" id="{07B05094-5855-8E10-F87C-52C19E0913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8419BE2-4579-CC5F-4847-6D7CC426B3FF}"/>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55251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0F20-0E83-10F5-6F59-CEB51D783D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0187EEE-B13A-FDB1-8A19-EE0D39E5D8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DE8C68-CB9B-1E1F-90E8-054F22E5F3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AF4CB60-6ABD-6C79-E4E1-707E2D1AC39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3/1/2025</a:t>
            </a:fld>
            <a:endParaRPr lang="en-US"/>
          </a:p>
        </p:txBody>
      </p:sp>
      <p:sp>
        <p:nvSpPr>
          <p:cNvPr id="6" name="Footer Placeholder 5">
            <a:extLst>
              <a:ext uri="{FF2B5EF4-FFF2-40B4-BE49-F238E27FC236}">
                <a16:creationId xmlns:a16="http://schemas.microsoft.com/office/drawing/2014/main" id="{2ADE3309-AB33-CAB4-5AFA-DD95FBD8367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57686881-518F-E663-13FB-EAEA14A63AE7}"/>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391772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9612CC-667E-9C11-4B19-C671DA530CCC}"/>
              </a:ext>
            </a:extLst>
          </p:cNvPr>
          <p:cNvSpPr/>
          <p:nvPr userDrawn="1"/>
        </p:nvSpPr>
        <p:spPr>
          <a:xfrm>
            <a:off x="0" y="6172091"/>
            <a:ext cx="12192000" cy="685909"/>
          </a:xfrm>
          <a:prstGeom prst="rect">
            <a:avLst/>
          </a:prstGeom>
          <a:solidFill>
            <a:schemeClr val="tx2">
              <a:lumMod val="75000"/>
              <a:lumOff val="25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713DE2D-0400-0813-5E72-54083F428E1B}"/>
              </a:ext>
            </a:extLst>
          </p:cNvPr>
          <p:cNvSpPr>
            <a:spLocks noGrp="1"/>
          </p:cNvSpPr>
          <p:nvPr>
            <p:ph type="title"/>
          </p:nvPr>
        </p:nvSpPr>
        <p:spPr>
          <a:xfrm>
            <a:off x="838200" y="365125"/>
            <a:ext cx="10515600" cy="685909"/>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9997D46-78C0-A493-A22C-C3C12EF5890E}"/>
              </a:ext>
            </a:extLst>
          </p:cNvPr>
          <p:cNvSpPr>
            <a:spLocks noGrp="1"/>
          </p:cNvSpPr>
          <p:nvPr>
            <p:ph type="body" idx="1"/>
          </p:nvPr>
        </p:nvSpPr>
        <p:spPr>
          <a:xfrm>
            <a:off x="838200" y="1345324"/>
            <a:ext cx="10515600" cy="483163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BBF7E139-4F5B-88A1-2239-3EF25CB2C017}"/>
              </a:ext>
            </a:extLst>
          </p:cNvPr>
          <p:cNvSpPr>
            <a:spLocks noGrp="1"/>
          </p:cNvSpPr>
          <p:nvPr>
            <p:ph type="sldNum" sz="quarter" idx="4"/>
          </p:nvPr>
        </p:nvSpPr>
        <p:spPr>
          <a:xfrm>
            <a:off x="10699530" y="6356350"/>
            <a:ext cx="654269" cy="365125"/>
          </a:xfrm>
          <a:prstGeom prst="rect">
            <a:avLst/>
          </a:prstGeom>
        </p:spPr>
        <p:txBody>
          <a:bodyPr vert="horz" lIns="91440" tIns="45720" rIns="91440" bIns="45720" rtlCol="0" anchor="ctr"/>
          <a:lstStyle>
            <a:lvl1pPr algn="r">
              <a:defRPr sz="1200">
                <a:solidFill>
                  <a:schemeClr val="bg1"/>
                </a:solidFill>
              </a:defRPr>
            </a:lvl1pPr>
          </a:lstStyle>
          <a:p>
            <a:fld id="{4A0E460F-6C90-364E-AA71-6C064F716047}" type="slidenum">
              <a:rPr lang="en-US" smtClean="0"/>
              <a:pPr/>
              <a:t>‹#›</a:t>
            </a:fld>
            <a:endParaRPr lang="en-US"/>
          </a:p>
        </p:txBody>
      </p:sp>
    </p:spTree>
    <p:extLst>
      <p:ext uri="{BB962C8B-B14F-4D97-AF65-F5344CB8AC3E}">
        <p14:creationId xmlns:p14="http://schemas.microsoft.com/office/powerpoint/2010/main" val="39099203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3200" b="1" kern="1200">
          <a:solidFill>
            <a:schemeClr val="tx2">
              <a:lumMod val="75000"/>
              <a:lumOff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1.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A2CB-4C34-B1C3-BCA2-B7D7966EB811}"/>
              </a:ext>
            </a:extLst>
          </p:cNvPr>
          <p:cNvSpPr>
            <a:spLocks noGrp="1"/>
          </p:cNvSpPr>
          <p:nvPr>
            <p:ph type="ctrTitle"/>
          </p:nvPr>
        </p:nvSpPr>
        <p:spPr>
          <a:xfrm>
            <a:off x="6243908" y="321275"/>
            <a:ext cx="5260232" cy="3265202"/>
          </a:xfrm>
        </p:spPr>
        <p:txBody>
          <a:bodyPr>
            <a:normAutofit/>
          </a:bodyPr>
          <a:lstStyle/>
          <a:p>
            <a:r>
              <a:rPr lang="en-US"/>
              <a:t>Sales Analysis of  Retail Stores</a:t>
            </a:r>
          </a:p>
        </p:txBody>
      </p:sp>
      <p:sp>
        <p:nvSpPr>
          <p:cNvPr id="3" name="Subtitle 2">
            <a:extLst>
              <a:ext uri="{FF2B5EF4-FFF2-40B4-BE49-F238E27FC236}">
                <a16:creationId xmlns:a16="http://schemas.microsoft.com/office/drawing/2014/main" id="{195C9D9B-29FB-BA59-D1D5-D7213551ADCF}"/>
              </a:ext>
            </a:extLst>
          </p:cNvPr>
          <p:cNvSpPr>
            <a:spLocks noGrp="1"/>
          </p:cNvSpPr>
          <p:nvPr>
            <p:ph type="subTitle" idx="1"/>
          </p:nvPr>
        </p:nvSpPr>
        <p:spPr>
          <a:xfrm>
            <a:off x="7075388" y="4142532"/>
            <a:ext cx="4165601" cy="552273"/>
          </a:xfrm>
        </p:spPr>
        <p:txBody>
          <a:bodyPr>
            <a:normAutofit fontScale="92500"/>
          </a:bodyPr>
          <a:lstStyle/>
          <a:p>
            <a:r>
              <a:rPr lang="en-US"/>
              <a:t>NAME:ABIJAH DIONYSIUS.R</a:t>
            </a:r>
          </a:p>
        </p:txBody>
      </p:sp>
      <p:pic>
        <p:nvPicPr>
          <p:cNvPr id="1028" name="Picture 4" descr="Digital diagrams and graphs">
            <a:extLst>
              <a:ext uri="{FF2B5EF4-FFF2-40B4-BE49-F238E27FC236}">
                <a16:creationId xmlns:a16="http://schemas.microsoft.com/office/drawing/2014/main" id="{773423C6-7FDD-BCD0-407C-1EF070DF0FA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661" b="19126"/>
          <a:stretch/>
        </p:blipFill>
        <p:spPr bwMode="auto">
          <a:xfrm>
            <a:off x="0" y="0"/>
            <a:ext cx="5527964" cy="6151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47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838200" y="365125"/>
            <a:ext cx="10957560" cy="685909"/>
          </a:xfrm>
        </p:spPr>
        <p:txBody>
          <a:bodyPr>
            <a:normAutofit fontScale="90000"/>
          </a:bodyPr>
          <a:lstStyle/>
          <a:p>
            <a:r>
              <a:rPr lang="en-US"/>
              <a:t>Module 4: Data Visualization and Dashboards Using Tableau</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p:txBody>
          <a:bodyPr vert="horz" lIns="91440" tIns="45720" rIns="91440" bIns="45720" rtlCol="0" anchor="t">
            <a:normAutofit/>
          </a:bodyPr>
          <a:lstStyle/>
          <a:p>
            <a:pPr marL="0" indent="0">
              <a:buNone/>
            </a:pPr>
            <a:r>
              <a:rPr lang="en-US" sz="2000" dirty="0"/>
              <a:t>Next task is to create interactive dashboard which will depict the entire story in chart form.</a:t>
            </a:r>
          </a:p>
          <a:p>
            <a:pPr marL="457200" lvl="1" indent="0">
              <a:buNone/>
            </a:pPr>
            <a:endParaRPr lang="en-US" sz="1600" dirty="0"/>
          </a:p>
          <a:p>
            <a:pPr marL="457200" lvl="1" indent="0" algn="just">
              <a:buNone/>
            </a:pPr>
            <a:r>
              <a:rPr lang="en-US" sz="2200" dirty="0"/>
              <a:t>Step1: First we import data into the tableau and establish the relationship between variables to bring  the desired output.</a:t>
            </a:r>
          </a:p>
          <a:p>
            <a:pPr marL="457200" lvl="1" indent="0" algn="just">
              <a:buNone/>
            </a:pPr>
            <a:r>
              <a:rPr lang="en-US" sz="2200" dirty="0"/>
              <a:t>Step2: Next we add new sheets and make few calculated fields and enter the formula to make our calculation or aggregation easier to apply.</a:t>
            </a:r>
          </a:p>
          <a:p>
            <a:pPr marL="457200" lvl="1" indent="0" algn="just">
              <a:buNone/>
            </a:pPr>
            <a:r>
              <a:rPr lang="en-US" sz="2200" dirty="0"/>
              <a:t>Step3:Next we create few charts like </a:t>
            </a:r>
            <a:r>
              <a:rPr lang="en-US" sz="2200" dirty="0" err="1"/>
              <a:t>line,chart,barchart,bubblechart</a:t>
            </a:r>
            <a:r>
              <a:rPr lang="en-US" sz="2200" dirty="0"/>
              <a:t> to visualize the data.</a:t>
            </a:r>
          </a:p>
          <a:p>
            <a:pPr marL="457200" lvl="1" indent="0" algn="just">
              <a:buNone/>
            </a:pPr>
            <a:r>
              <a:rPr lang="en-US" sz="2200" dirty="0"/>
              <a:t>Step4: after creating the chart in sheets we have to add the sheets to the dashboards to make a compelling story.</a:t>
            </a:r>
          </a:p>
          <a:p>
            <a:pPr marL="457200" lvl="1" indent="0" algn="just">
              <a:buNone/>
            </a:pPr>
            <a:r>
              <a:rPr lang="en-US" sz="2200" dirty="0"/>
              <a:t>Step 5: the final steps is to make some tweaks in the chart so that stakeholders can understand easily by using tableau’s feature </a:t>
            </a:r>
            <a:r>
              <a:rPr lang="en-US" sz="2200" i="1" dirty="0"/>
              <a:t>filter and highlighters. Filters and highlighters are </a:t>
            </a:r>
            <a:r>
              <a:rPr lang="en-US" sz="2200" dirty="0"/>
              <a:t>when a data  is clicked in a chart it highlights and filters that </a:t>
            </a:r>
            <a:r>
              <a:rPr lang="en-US" sz="2200" dirty="0" err="1"/>
              <a:t>partiular</a:t>
            </a:r>
            <a:r>
              <a:rPr lang="en-US" sz="2200" dirty="0"/>
              <a:t> in other chart  too. </a:t>
            </a:r>
            <a:endParaRPr lang="en-US" sz="2200" i="1" dirty="0"/>
          </a:p>
          <a:p>
            <a:pPr marL="457200" lvl="1" indent="0" algn="just">
              <a:buNone/>
            </a:pPr>
            <a:endParaRPr lang="en-US" sz="2200" i="1" dirty="0"/>
          </a:p>
        </p:txBody>
      </p:sp>
    </p:spTree>
    <p:extLst>
      <p:ext uri="{BB962C8B-B14F-4D97-AF65-F5344CB8AC3E}">
        <p14:creationId xmlns:p14="http://schemas.microsoft.com/office/powerpoint/2010/main" val="3424903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FFDDC-01E6-5016-000F-0899E7F93B20}"/>
              </a:ext>
            </a:extLst>
          </p:cNvPr>
          <p:cNvSpPr>
            <a:spLocks noGrp="1"/>
          </p:cNvSpPr>
          <p:nvPr>
            <p:ph type="title"/>
          </p:nvPr>
        </p:nvSpPr>
        <p:spPr>
          <a:xfrm>
            <a:off x="838200" y="2193064"/>
            <a:ext cx="10515599" cy="2852737"/>
          </a:xfrm>
        </p:spPr>
        <p:txBody>
          <a:bodyPr/>
          <a:lstStyle/>
          <a:p>
            <a:pPr algn="ctr"/>
            <a:r>
              <a:rPr lang="en-US"/>
              <a:t>Results</a:t>
            </a:r>
          </a:p>
        </p:txBody>
      </p:sp>
      <p:pic>
        <p:nvPicPr>
          <p:cNvPr id="3" name="Picture 2" descr="A computer screen with a graph and clock&#10;&#10;Description automatically generated">
            <a:extLst>
              <a:ext uri="{FF2B5EF4-FFF2-40B4-BE49-F238E27FC236}">
                <a16:creationId xmlns:a16="http://schemas.microsoft.com/office/drawing/2014/main" id="{810773B5-4953-DEB8-8A25-6343780FF13E}"/>
              </a:ext>
            </a:extLst>
          </p:cNvPr>
          <p:cNvPicPr>
            <a:picLocks noChangeAspect="1"/>
          </p:cNvPicPr>
          <p:nvPr/>
        </p:nvPicPr>
        <p:blipFill>
          <a:blip r:embed="rId2"/>
          <a:stretch>
            <a:fillRect/>
          </a:stretch>
        </p:blipFill>
        <p:spPr>
          <a:xfrm>
            <a:off x="4507865" y="1353157"/>
            <a:ext cx="3176270" cy="2703767"/>
          </a:xfrm>
          <a:prstGeom prst="rect">
            <a:avLst/>
          </a:prstGeom>
        </p:spPr>
      </p:pic>
    </p:spTree>
    <p:extLst>
      <p:ext uri="{BB962C8B-B14F-4D97-AF65-F5344CB8AC3E}">
        <p14:creationId xmlns:p14="http://schemas.microsoft.com/office/powerpoint/2010/main" val="3773865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a:t>Module 1, Lesson 1: Data Cleaning and Preparation</a:t>
            </a:r>
          </a:p>
        </p:txBody>
      </p:sp>
      <p:pic>
        <p:nvPicPr>
          <p:cNvPr id="3" name="Content Placeholder 2" descr="A screenshot of a computer&#10;&#10;Description automatically generated">
            <a:extLst>
              <a:ext uri="{FF2B5EF4-FFF2-40B4-BE49-F238E27FC236}">
                <a16:creationId xmlns:a16="http://schemas.microsoft.com/office/drawing/2014/main" id="{4B67318C-5D4F-CC9D-2F7D-5095264EEF2C}"/>
              </a:ext>
            </a:extLst>
          </p:cNvPr>
          <p:cNvPicPr>
            <a:picLocks noGrp="1" noChangeAspect="1"/>
          </p:cNvPicPr>
          <p:nvPr>
            <p:ph idx="1"/>
          </p:nvPr>
        </p:nvPicPr>
        <p:blipFill>
          <a:blip r:embed="rId2"/>
          <a:stretch>
            <a:fillRect/>
          </a:stretch>
        </p:blipFill>
        <p:spPr>
          <a:xfrm>
            <a:off x="0" y="1051033"/>
            <a:ext cx="6096001" cy="5072181"/>
          </a:xfrm>
        </p:spPr>
      </p:pic>
      <p:sp>
        <p:nvSpPr>
          <p:cNvPr id="2" name="TextBox 1">
            <a:extLst>
              <a:ext uri="{FF2B5EF4-FFF2-40B4-BE49-F238E27FC236}">
                <a16:creationId xmlns:a16="http://schemas.microsoft.com/office/drawing/2014/main" id="{8961F4E5-0DF7-F8ED-80B9-A87B9C02E364}"/>
              </a:ext>
            </a:extLst>
          </p:cNvPr>
          <p:cNvSpPr txBox="1"/>
          <p:nvPr/>
        </p:nvSpPr>
        <p:spPr>
          <a:xfrm>
            <a:off x="6264875" y="1709110"/>
            <a:ext cx="5511113" cy="4093428"/>
          </a:xfrm>
          <a:prstGeom prst="rect">
            <a:avLst/>
          </a:prstGeom>
          <a:noFill/>
        </p:spPr>
        <p:txBody>
          <a:bodyPr wrap="square" rtlCol="0">
            <a:spAutoFit/>
          </a:bodyPr>
          <a:lstStyle/>
          <a:p>
            <a:pPr marL="457200" indent="-457200">
              <a:buFont typeface="Arial" panose="020B0604020202020204" pitchFamily="34" charset="0"/>
              <a:buChar char="•"/>
            </a:pPr>
            <a:r>
              <a:rPr lang="en-IN" sz="2800" dirty="0"/>
              <a:t>Data cleaning and preparation are fundamental steps in any data analysis or data science workflow. They ensure that the data is accurate, consistent, and usable for analysis, </a:t>
            </a:r>
            <a:r>
              <a:rPr lang="en-IN" sz="2800" dirty="0" err="1"/>
              <a:t>modeling</a:t>
            </a:r>
            <a:r>
              <a:rPr lang="en-IN" sz="2800" dirty="0"/>
              <a:t>, and decision-making.</a:t>
            </a:r>
          </a:p>
          <a:p>
            <a:endParaRPr lang="en-IN" dirty="0"/>
          </a:p>
          <a:p>
            <a:endParaRPr lang="en-US" dirty="0"/>
          </a:p>
        </p:txBody>
      </p:sp>
    </p:spTree>
    <p:extLst>
      <p:ext uri="{BB962C8B-B14F-4D97-AF65-F5344CB8AC3E}">
        <p14:creationId xmlns:p14="http://schemas.microsoft.com/office/powerpoint/2010/main" val="3264607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Rectangle 31">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662180" y="2862471"/>
            <a:ext cx="3041803" cy="2907802"/>
          </a:xfrm>
        </p:spPr>
        <p:txBody>
          <a:bodyPr vert="horz" lIns="91440" tIns="45720" rIns="91440" bIns="45720" rtlCol="0" anchor="t">
            <a:normAutofit/>
          </a:bodyPr>
          <a:lstStyle/>
          <a:p>
            <a:r>
              <a:rPr lang="en-US" sz="3700">
                <a:solidFill>
                  <a:srgbClr val="FFFFFF"/>
                </a:solidFill>
                <a:latin typeface="+mj-lt"/>
                <a:cs typeface="+mj-cs"/>
              </a:rPr>
              <a:t>Module 1, Lesson 2: Data Analysis Using Pivot Tables</a:t>
            </a:r>
          </a:p>
        </p:txBody>
      </p:sp>
      <p:pic>
        <p:nvPicPr>
          <p:cNvPr id="19" name="Picture 18" descr="A screenshot of a computer&#10;&#10;Description automatically generated">
            <a:extLst>
              <a:ext uri="{FF2B5EF4-FFF2-40B4-BE49-F238E27FC236}">
                <a16:creationId xmlns:a16="http://schemas.microsoft.com/office/drawing/2014/main" id="{45FB2A89-3E44-00AA-0998-B01463DF9273}"/>
              </a:ext>
            </a:extLst>
          </p:cNvPr>
          <p:cNvPicPr>
            <a:picLocks noChangeAspect="1"/>
          </p:cNvPicPr>
          <p:nvPr/>
        </p:nvPicPr>
        <p:blipFill>
          <a:blip r:embed="rId2"/>
          <a:stretch>
            <a:fillRect/>
          </a:stretch>
        </p:blipFill>
        <p:spPr>
          <a:xfrm>
            <a:off x="4143840" y="8482"/>
            <a:ext cx="3282340" cy="4394140"/>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72594386-0D0E-CA31-2592-D353D808DC99}"/>
              </a:ext>
            </a:extLst>
          </p:cNvPr>
          <p:cNvPicPr>
            <a:picLocks noChangeAspect="1"/>
          </p:cNvPicPr>
          <p:nvPr/>
        </p:nvPicPr>
        <p:blipFill>
          <a:blip r:embed="rId3"/>
          <a:stretch>
            <a:fillRect/>
          </a:stretch>
        </p:blipFill>
        <p:spPr>
          <a:xfrm>
            <a:off x="7439308" y="-8482"/>
            <a:ext cx="4765819" cy="4393715"/>
          </a:xfrm>
          <a:prstGeom prst="rect">
            <a:avLst/>
          </a:prstGeom>
        </p:spPr>
      </p:pic>
      <p:pic>
        <p:nvPicPr>
          <p:cNvPr id="13" name="Content Placeholder 12" descr="A screenshot of a computer screen&#10;&#10;Description automatically generated">
            <a:extLst>
              <a:ext uri="{FF2B5EF4-FFF2-40B4-BE49-F238E27FC236}">
                <a16:creationId xmlns:a16="http://schemas.microsoft.com/office/drawing/2014/main" id="{2515BA8B-4A74-3BC7-1588-B80EA42AFD6C}"/>
              </a:ext>
            </a:extLst>
          </p:cNvPr>
          <p:cNvPicPr>
            <a:picLocks noGrp="1" noChangeAspect="1"/>
          </p:cNvPicPr>
          <p:nvPr>
            <p:ph idx="1"/>
          </p:nvPr>
        </p:nvPicPr>
        <p:blipFill>
          <a:blip r:embed="rId4"/>
          <a:stretch>
            <a:fillRect/>
          </a:stretch>
        </p:blipFill>
        <p:spPr>
          <a:xfrm>
            <a:off x="4025476" y="4403052"/>
            <a:ext cx="8166524" cy="2446466"/>
          </a:xfrm>
          <a:prstGeom prst="rect">
            <a:avLst/>
          </a:prstGeom>
        </p:spPr>
      </p:pic>
    </p:spTree>
    <p:extLst>
      <p:ext uri="{BB962C8B-B14F-4D97-AF65-F5344CB8AC3E}">
        <p14:creationId xmlns:p14="http://schemas.microsoft.com/office/powerpoint/2010/main" val="1948149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6" name="Rectangle 145">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5184EE59-3061-456B-9FB5-98A8E0E74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F7E07B5E-9FB5-4C91-8BE4-6167EB58D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37524947-EB09-4DD9-973B-9F75BBCD7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D30C8E25-2DD1-45C6-9F04-0F0CBF6660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Freeform: Shape 158">
            <a:extLst>
              <a:ext uri="{FF2B5EF4-FFF2-40B4-BE49-F238E27FC236}">
                <a16:creationId xmlns:a16="http://schemas.microsoft.com/office/drawing/2014/main" id="{BC57EA3C-C239-4132-A618-5CBE9F896B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498143" y="456345"/>
            <a:ext cx="3179929" cy="3556097"/>
          </a:xfrm>
        </p:spPr>
        <p:txBody>
          <a:bodyPr vert="horz" lIns="91440" tIns="45720" rIns="91440" bIns="45720" rtlCol="0" anchor="b">
            <a:normAutofit/>
          </a:bodyPr>
          <a:lstStyle/>
          <a:p>
            <a:pPr algn="r"/>
            <a:r>
              <a:rPr lang="en-US" sz="4000" kern="1200" dirty="0">
                <a:solidFill>
                  <a:srgbClr val="FFFFFF"/>
                </a:solidFill>
                <a:latin typeface="+mj-lt"/>
                <a:ea typeface="+mj-ea"/>
                <a:cs typeface="+mj-cs"/>
              </a:rPr>
              <a:t>Module 2, Lesson 1: Data Querying Using PostgreSQL </a:t>
            </a:r>
          </a:p>
        </p:txBody>
      </p:sp>
      <p:pic>
        <p:nvPicPr>
          <p:cNvPr id="7" name="Picture 6" descr="A screenshot of a computer&#10;&#10;Description automatically generated">
            <a:extLst>
              <a:ext uri="{FF2B5EF4-FFF2-40B4-BE49-F238E27FC236}">
                <a16:creationId xmlns:a16="http://schemas.microsoft.com/office/drawing/2014/main" id="{A06C2F33-518E-8AE7-16F4-2DA91679194B}"/>
              </a:ext>
            </a:extLst>
          </p:cNvPr>
          <p:cNvPicPr>
            <a:picLocks noChangeAspect="1"/>
          </p:cNvPicPr>
          <p:nvPr/>
        </p:nvPicPr>
        <p:blipFill>
          <a:blip r:embed="rId4"/>
          <a:srcRect r="6" b="19901"/>
          <a:stretch/>
        </p:blipFill>
        <p:spPr>
          <a:xfrm>
            <a:off x="4037824" y="10138"/>
            <a:ext cx="4492379" cy="3677366"/>
          </a:xfrm>
          <a:prstGeom prst="rect">
            <a:avLst/>
          </a:prstGeom>
        </p:spPr>
      </p:pic>
      <p:pic>
        <p:nvPicPr>
          <p:cNvPr id="3" name="Content Placeholder 2" descr="A screenshot of a computer&#10;&#10;Description automatically generated">
            <a:extLst>
              <a:ext uri="{FF2B5EF4-FFF2-40B4-BE49-F238E27FC236}">
                <a16:creationId xmlns:a16="http://schemas.microsoft.com/office/drawing/2014/main" id="{F1A3943A-C0A0-B18C-70D4-E283221689F8}"/>
              </a:ext>
            </a:extLst>
          </p:cNvPr>
          <p:cNvPicPr>
            <a:picLocks noChangeAspect="1"/>
          </p:cNvPicPr>
          <p:nvPr/>
        </p:nvPicPr>
        <p:blipFill>
          <a:blip r:embed="rId5"/>
          <a:srcRect r="8895" b="-4"/>
          <a:stretch/>
        </p:blipFill>
        <p:spPr>
          <a:xfrm>
            <a:off x="8530203" y="-10147"/>
            <a:ext cx="3608219" cy="3697651"/>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CB6F9C01-CF49-CBAB-AFBB-D37345BD92CB}"/>
              </a:ext>
            </a:extLst>
          </p:cNvPr>
          <p:cNvPicPr>
            <a:picLocks noChangeAspect="1"/>
          </p:cNvPicPr>
          <p:nvPr/>
        </p:nvPicPr>
        <p:blipFill>
          <a:blip r:embed="rId6"/>
          <a:srcRect r="9227" b="-2"/>
          <a:stretch/>
        </p:blipFill>
        <p:spPr>
          <a:xfrm>
            <a:off x="4037824" y="3707781"/>
            <a:ext cx="4492379" cy="3170495"/>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7042CECB-3020-7DBA-199D-A45AC7566E26}"/>
              </a:ext>
            </a:extLst>
          </p:cNvPr>
          <p:cNvPicPr>
            <a:picLocks noChangeAspect="1"/>
          </p:cNvPicPr>
          <p:nvPr/>
        </p:nvPicPr>
        <p:blipFill>
          <a:blip r:embed="rId7"/>
          <a:srcRect l="11538" r="16943" b="-2"/>
          <a:stretch/>
        </p:blipFill>
        <p:spPr>
          <a:xfrm>
            <a:off x="8530203" y="3707780"/>
            <a:ext cx="3608219" cy="3150215"/>
          </a:xfrm>
          <a:prstGeom prst="rect">
            <a:avLst/>
          </a:prstGeom>
        </p:spPr>
      </p:pic>
    </p:spTree>
    <p:extLst>
      <p:ext uri="{BB962C8B-B14F-4D97-AF65-F5344CB8AC3E}">
        <p14:creationId xmlns:p14="http://schemas.microsoft.com/office/powerpoint/2010/main" val="2054632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3100" dirty="0">
                <a:solidFill>
                  <a:srgbClr val="FFFFFF"/>
                </a:solidFill>
                <a:latin typeface="+mj-lt"/>
                <a:cs typeface="+mj-cs"/>
              </a:rPr>
              <a:t>Module 2, Lesson 2: Data Analysis Using PostgreSQL </a:t>
            </a:r>
          </a:p>
        </p:txBody>
      </p:sp>
      <p:pic>
        <p:nvPicPr>
          <p:cNvPr id="9" name="Picture 8" descr="A screenshot of a computer&#10;&#10;Description automatically generated">
            <a:extLst>
              <a:ext uri="{FF2B5EF4-FFF2-40B4-BE49-F238E27FC236}">
                <a16:creationId xmlns:a16="http://schemas.microsoft.com/office/drawing/2014/main" id="{66705B19-E593-BB3C-290A-ED41AE2688B1}"/>
              </a:ext>
            </a:extLst>
          </p:cNvPr>
          <p:cNvPicPr>
            <a:picLocks noChangeAspect="1"/>
          </p:cNvPicPr>
          <p:nvPr/>
        </p:nvPicPr>
        <p:blipFill>
          <a:blip r:embed="rId2"/>
          <a:srcRect t="2805" r="-2" b="15942"/>
          <a:stretch/>
        </p:blipFill>
        <p:spPr>
          <a:xfrm>
            <a:off x="0" y="1554250"/>
            <a:ext cx="3981822" cy="5303750"/>
          </a:xfrm>
          <a:prstGeom prst="rect">
            <a:avLst/>
          </a:prstGeom>
        </p:spPr>
      </p:pic>
      <p:pic>
        <p:nvPicPr>
          <p:cNvPr id="3" name="Content Placeholder 2" descr="A screenshot of a computer&#10;&#10;Description automatically generated">
            <a:extLst>
              <a:ext uri="{FF2B5EF4-FFF2-40B4-BE49-F238E27FC236}">
                <a16:creationId xmlns:a16="http://schemas.microsoft.com/office/drawing/2014/main" id="{1340E3B9-5E60-EC12-C4CC-FB77CD037781}"/>
              </a:ext>
            </a:extLst>
          </p:cNvPr>
          <p:cNvPicPr>
            <a:picLocks noGrp="1" noChangeAspect="1"/>
          </p:cNvPicPr>
          <p:nvPr>
            <p:ph idx="1"/>
          </p:nvPr>
        </p:nvPicPr>
        <p:blipFill>
          <a:blip r:embed="rId3"/>
          <a:srcRect t="10303" r="2" b="4791"/>
          <a:stretch/>
        </p:blipFill>
        <p:spPr>
          <a:xfrm>
            <a:off x="3925708" y="1554250"/>
            <a:ext cx="3982133" cy="530375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FF9495D2-3557-CF4B-1A44-F50A49E7CC5B}"/>
              </a:ext>
            </a:extLst>
          </p:cNvPr>
          <p:cNvPicPr>
            <a:picLocks noChangeAspect="1"/>
          </p:cNvPicPr>
          <p:nvPr/>
        </p:nvPicPr>
        <p:blipFill>
          <a:blip r:embed="rId4"/>
          <a:srcRect r="1894"/>
          <a:stretch/>
        </p:blipFill>
        <p:spPr>
          <a:xfrm>
            <a:off x="7907528" y="1528098"/>
            <a:ext cx="4284472" cy="5329902"/>
          </a:xfrm>
          <a:prstGeom prst="rect">
            <a:avLst/>
          </a:prstGeom>
        </p:spPr>
      </p:pic>
    </p:spTree>
    <p:extLst>
      <p:ext uri="{BB962C8B-B14F-4D97-AF65-F5344CB8AC3E}">
        <p14:creationId xmlns:p14="http://schemas.microsoft.com/office/powerpoint/2010/main" val="1621505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398F3DEE-0E56-499F-AFAE-C2DA7C2C8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85CCF60-79A2-440A-86A2-1A64A59F7B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F2162BA-EECD-43E0-99D9-C00B19482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160DB805-F71F-46BB-A8CC-74F6D8306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Rectangle 39">
            <a:extLst>
              <a:ext uri="{FF2B5EF4-FFF2-40B4-BE49-F238E27FC236}">
                <a16:creationId xmlns:a16="http://schemas.microsoft.com/office/drawing/2014/main" id="{6F91054C-3439-420E-88EB-F0A5637EC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673740" y="2759383"/>
            <a:ext cx="2895573" cy="2834223"/>
          </a:xfrm>
        </p:spPr>
        <p:txBody>
          <a:bodyPr vert="horz" lIns="91440" tIns="45720" rIns="91440" bIns="45720" rtlCol="0" anchor="t">
            <a:normAutofit/>
          </a:bodyPr>
          <a:lstStyle/>
          <a:p>
            <a:r>
              <a:rPr lang="en-US" sz="3700">
                <a:solidFill>
                  <a:srgbClr val="FFFFFF"/>
                </a:solidFill>
                <a:latin typeface="+mj-lt"/>
                <a:cs typeface="+mj-cs"/>
              </a:rPr>
              <a:t>Module 3, Lesson 1: Data Visualization Using Excel</a:t>
            </a:r>
          </a:p>
        </p:txBody>
      </p:sp>
      <p:pic>
        <p:nvPicPr>
          <p:cNvPr id="19" name="Picture 18" descr="A screenshot of a computer&#10;&#10;Description automatically generated">
            <a:extLst>
              <a:ext uri="{FF2B5EF4-FFF2-40B4-BE49-F238E27FC236}">
                <a16:creationId xmlns:a16="http://schemas.microsoft.com/office/drawing/2014/main" id="{9E7EE7AF-9581-9BDF-1260-FE48DC2E40B5}"/>
              </a:ext>
            </a:extLst>
          </p:cNvPr>
          <p:cNvPicPr>
            <a:picLocks noChangeAspect="1"/>
          </p:cNvPicPr>
          <p:nvPr/>
        </p:nvPicPr>
        <p:blipFill>
          <a:blip r:embed="rId2"/>
          <a:stretch>
            <a:fillRect/>
          </a:stretch>
        </p:blipFill>
        <p:spPr>
          <a:xfrm>
            <a:off x="4038603" y="0"/>
            <a:ext cx="3039945" cy="4013200"/>
          </a:xfrm>
          <a:prstGeom prst="rect">
            <a:avLst/>
          </a:prstGeom>
        </p:spPr>
      </p:pic>
      <p:pic>
        <p:nvPicPr>
          <p:cNvPr id="23" name="Picture 22" descr="A screenshot of a spreadsheet&#10;&#10;Description automatically generated">
            <a:extLst>
              <a:ext uri="{FF2B5EF4-FFF2-40B4-BE49-F238E27FC236}">
                <a16:creationId xmlns:a16="http://schemas.microsoft.com/office/drawing/2014/main" id="{50112078-E803-973F-BB8B-2A86AFA118AF}"/>
              </a:ext>
            </a:extLst>
          </p:cNvPr>
          <p:cNvPicPr>
            <a:picLocks noChangeAspect="1"/>
          </p:cNvPicPr>
          <p:nvPr/>
        </p:nvPicPr>
        <p:blipFill>
          <a:blip r:embed="rId3"/>
          <a:stretch>
            <a:fillRect/>
          </a:stretch>
        </p:blipFill>
        <p:spPr>
          <a:xfrm>
            <a:off x="7091675" y="-8482"/>
            <a:ext cx="5100325" cy="3193057"/>
          </a:xfrm>
          <a:prstGeom prst="rect">
            <a:avLst/>
          </a:prstGeom>
        </p:spPr>
      </p:pic>
      <p:pic>
        <p:nvPicPr>
          <p:cNvPr id="27" name="Content Placeholder 26" descr="A graph on a screen&#10;&#10;Description automatically generated">
            <a:extLst>
              <a:ext uri="{FF2B5EF4-FFF2-40B4-BE49-F238E27FC236}">
                <a16:creationId xmlns:a16="http://schemas.microsoft.com/office/drawing/2014/main" id="{CD584A21-9667-E569-8D28-660948EECBB6}"/>
              </a:ext>
            </a:extLst>
          </p:cNvPr>
          <p:cNvPicPr>
            <a:picLocks noGrp="1" noChangeAspect="1"/>
          </p:cNvPicPr>
          <p:nvPr>
            <p:ph idx="1"/>
          </p:nvPr>
        </p:nvPicPr>
        <p:blipFill>
          <a:blip r:embed="rId4"/>
          <a:stretch>
            <a:fillRect/>
          </a:stretch>
        </p:blipFill>
        <p:spPr>
          <a:xfrm>
            <a:off x="4023815" y="4040743"/>
            <a:ext cx="3054733" cy="2834222"/>
          </a:xfrm>
          <a:prstGeom prst="rect">
            <a:avLst/>
          </a:prstGeom>
        </p:spPr>
      </p:pic>
      <p:pic>
        <p:nvPicPr>
          <p:cNvPr id="17" name="Picture 16" descr="A screenshot of a graph&#10;&#10;Description automatically generated">
            <a:extLst>
              <a:ext uri="{FF2B5EF4-FFF2-40B4-BE49-F238E27FC236}">
                <a16:creationId xmlns:a16="http://schemas.microsoft.com/office/drawing/2014/main" id="{5470440E-7088-A6DD-1455-934D81643C08}"/>
              </a:ext>
            </a:extLst>
          </p:cNvPr>
          <p:cNvPicPr>
            <a:picLocks noChangeAspect="1"/>
          </p:cNvPicPr>
          <p:nvPr/>
        </p:nvPicPr>
        <p:blipFill>
          <a:blip r:embed="rId5"/>
          <a:stretch>
            <a:fillRect/>
          </a:stretch>
        </p:blipFill>
        <p:spPr>
          <a:xfrm>
            <a:off x="7135928" y="3193056"/>
            <a:ext cx="5056072" cy="3664515"/>
          </a:xfrm>
          <a:prstGeom prst="rect">
            <a:avLst/>
          </a:prstGeom>
        </p:spPr>
      </p:pic>
    </p:spTree>
    <p:extLst>
      <p:ext uri="{BB962C8B-B14F-4D97-AF65-F5344CB8AC3E}">
        <p14:creationId xmlns:p14="http://schemas.microsoft.com/office/powerpoint/2010/main" val="1423872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Rectangle 13">
            <a:extLst>
              <a:ext uri="{FF2B5EF4-FFF2-40B4-BE49-F238E27FC236}">
                <a16:creationId xmlns:a16="http://schemas.microsoft.com/office/drawing/2014/main" id="{5428AC11-BFDF-42EF-80FF-717BBF909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8628" y="1408629"/>
            <a:ext cx="6858000"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C56AF6-38E4-490B-8E2B-1A1037B4E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832"/>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339A6F5-AD6A-4D80-8AD9-6290D13AC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513"/>
            <a:ext cx="6857572" cy="3581401"/>
          </a:xfrm>
          <a:prstGeom prst="rect">
            <a:avLst/>
          </a:prstGeom>
          <a:gradFill>
            <a:gsLst>
              <a:gs pos="0">
                <a:srgbClr val="000000">
                  <a:alpha val="61000"/>
                </a:srgbClr>
              </a:gs>
              <a:gs pos="95000">
                <a:schemeClr val="accent5">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660042" y="2945176"/>
            <a:ext cx="2878688" cy="2757975"/>
          </a:xfrm>
        </p:spPr>
        <p:txBody>
          <a:bodyPr vert="horz" lIns="91440" tIns="45720" rIns="91440" bIns="45720" rtlCol="0" anchor="t">
            <a:normAutofit/>
          </a:bodyPr>
          <a:lstStyle/>
          <a:p>
            <a:r>
              <a:rPr lang="en-US" sz="4000">
                <a:solidFill>
                  <a:srgbClr val="FFFFFF"/>
                </a:solidFill>
                <a:latin typeface="+mj-lt"/>
                <a:cs typeface="+mj-cs"/>
              </a:rPr>
              <a:t>Module 3, Lesson 2: Statistical Analysis</a:t>
            </a:r>
          </a:p>
        </p:txBody>
      </p:sp>
      <p:pic>
        <p:nvPicPr>
          <p:cNvPr id="3" name="Content Placeholder 2" descr="A screenshot of a spreadsheet&#10;&#10;Description automatically generated">
            <a:extLst>
              <a:ext uri="{FF2B5EF4-FFF2-40B4-BE49-F238E27FC236}">
                <a16:creationId xmlns:a16="http://schemas.microsoft.com/office/drawing/2014/main" id="{CBAF1C69-3C7A-2669-4327-67C6F44D5113}"/>
              </a:ext>
            </a:extLst>
          </p:cNvPr>
          <p:cNvPicPr>
            <a:picLocks noGrp="1" noChangeAspect="1"/>
          </p:cNvPicPr>
          <p:nvPr>
            <p:ph idx="1"/>
          </p:nvPr>
        </p:nvPicPr>
        <p:blipFill>
          <a:blip r:embed="rId2"/>
          <a:stretch>
            <a:fillRect/>
          </a:stretch>
        </p:blipFill>
        <p:spPr>
          <a:xfrm>
            <a:off x="3632886" y="-428"/>
            <a:ext cx="4484851" cy="6858001"/>
          </a:xfrm>
          <a:prstGeom prst="rect">
            <a:avLst/>
          </a:prstGeom>
        </p:spPr>
      </p:pic>
      <p:pic>
        <p:nvPicPr>
          <p:cNvPr id="7" name="Picture 6" descr="A screenshot of a black and white screen&#10;&#10;Description automatically generated">
            <a:extLst>
              <a:ext uri="{FF2B5EF4-FFF2-40B4-BE49-F238E27FC236}">
                <a16:creationId xmlns:a16="http://schemas.microsoft.com/office/drawing/2014/main" id="{ECD56BBB-08BB-2969-9023-845D73E0E6CD}"/>
              </a:ext>
            </a:extLst>
          </p:cNvPr>
          <p:cNvPicPr>
            <a:picLocks noChangeAspect="1"/>
          </p:cNvPicPr>
          <p:nvPr/>
        </p:nvPicPr>
        <p:blipFill>
          <a:blip r:embed="rId3"/>
          <a:stretch>
            <a:fillRect/>
          </a:stretch>
        </p:blipFill>
        <p:spPr>
          <a:xfrm>
            <a:off x="8117737" y="502069"/>
            <a:ext cx="4074264" cy="6355504"/>
          </a:xfrm>
          <a:prstGeom prst="rect">
            <a:avLst/>
          </a:prstGeom>
        </p:spPr>
      </p:pic>
      <p:sp>
        <p:nvSpPr>
          <p:cNvPr id="2" name="TextBox 1">
            <a:extLst>
              <a:ext uri="{FF2B5EF4-FFF2-40B4-BE49-F238E27FC236}">
                <a16:creationId xmlns:a16="http://schemas.microsoft.com/office/drawing/2014/main" id="{C0671E74-4FDE-6AFF-018F-5F34AFB38BBE}"/>
              </a:ext>
            </a:extLst>
          </p:cNvPr>
          <p:cNvSpPr txBox="1"/>
          <p:nvPr/>
        </p:nvSpPr>
        <p:spPr>
          <a:xfrm>
            <a:off x="8775290" y="132736"/>
            <a:ext cx="3126658" cy="369332"/>
          </a:xfrm>
          <a:prstGeom prst="rect">
            <a:avLst/>
          </a:prstGeom>
          <a:noFill/>
        </p:spPr>
        <p:txBody>
          <a:bodyPr wrap="square" rtlCol="0">
            <a:spAutoFit/>
          </a:bodyPr>
          <a:lstStyle/>
          <a:p>
            <a:pPr algn="ctr"/>
            <a:r>
              <a:rPr lang="en-US" b="1"/>
              <a:t>EXPLANATION:</a:t>
            </a:r>
            <a:endParaRPr lang="en-IN" b="1"/>
          </a:p>
        </p:txBody>
      </p:sp>
    </p:spTree>
    <p:extLst>
      <p:ext uri="{BB962C8B-B14F-4D97-AF65-F5344CB8AC3E}">
        <p14:creationId xmlns:p14="http://schemas.microsoft.com/office/powerpoint/2010/main" val="3690328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398F3DEE-0E56-499F-AFAE-C2DA7C2C8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85CCF60-79A2-440A-86A2-1A64A59F7B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2162BA-EECD-43E0-99D9-C00B19482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60DB805-F71F-46BB-A8CC-74F6D8306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Rectangle 23">
            <a:extLst>
              <a:ext uri="{FF2B5EF4-FFF2-40B4-BE49-F238E27FC236}">
                <a16:creationId xmlns:a16="http://schemas.microsoft.com/office/drawing/2014/main" id="{6F91054C-3439-420E-88EB-F0A5637EC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673740" y="2759383"/>
            <a:ext cx="2895573" cy="2834223"/>
          </a:xfrm>
        </p:spPr>
        <p:txBody>
          <a:bodyPr vert="horz" lIns="91440" tIns="45720" rIns="91440" bIns="45720" rtlCol="0" anchor="t">
            <a:normAutofit/>
          </a:bodyPr>
          <a:lstStyle/>
          <a:p>
            <a:r>
              <a:rPr lang="en-US" sz="3400">
                <a:solidFill>
                  <a:srgbClr val="FFFFFF"/>
                </a:solidFill>
                <a:latin typeface="+mj-lt"/>
                <a:cs typeface="+mj-cs"/>
              </a:rPr>
              <a:t>Module 4, Lesson 1: Basic Tableau Visualizations</a:t>
            </a:r>
          </a:p>
        </p:txBody>
      </p:sp>
      <p:pic>
        <p:nvPicPr>
          <p:cNvPr id="11" name="Picture 10" descr="A screenshot of a computer&#10;&#10;Description automatically generated">
            <a:extLst>
              <a:ext uri="{FF2B5EF4-FFF2-40B4-BE49-F238E27FC236}">
                <a16:creationId xmlns:a16="http://schemas.microsoft.com/office/drawing/2014/main" id="{8B112A2F-B390-EE97-60C7-BABD28A74C0D}"/>
              </a:ext>
            </a:extLst>
          </p:cNvPr>
          <p:cNvPicPr>
            <a:picLocks noChangeAspect="1"/>
          </p:cNvPicPr>
          <p:nvPr/>
        </p:nvPicPr>
        <p:blipFill>
          <a:blip r:embed="rId2"/>
          <a:stretch>
            <a:fillRect/>
          </a:stretch>
        </p:blipFill>
        <p:spPr>
          <a:xfrm>
            <a:off x="4055306" y="8483"/>
            <a:ext cx="3039945" cy="342051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AB04A6B7-1481-80B7-3764-FB67F4B9189C}"/>
              </a:ext>
            </a:extLst>
          </p:cNvPr>
          <p:cNvPicPr>
            <a:picLocks noChangeAspect="1"/>
          </p:cNvPicPr>
          <p:nvPr/>
        </p:nvPicPr>
        <p:blipFill>
          <a:blip r:embed="rId3"/>
          <a:stretch>
            <a:fillRect/>
          </a:stretch>
        </p:blipFill>
        <p:spPr>
          <a:xfrm>
            <a:off x="7010650" y="8482"/>
            <a:ext cx="5181350" cy="327182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73339A82-599E-E98D-0006-6156C07AFB12}"/>
              </a:ext>
            </a:extLst>
          </p:cNvPr>
          <p:cNvPicPr>
            <a:picLocks noChangeAspect="1"/>
          </p:cNvPicPr>
          <p:nvPr/>
        </p:nvPicPr>
        <p:blipFill>
          <a:blip r:embed="rId4"/>
          <a:stretch>
            <a:fillRect/>
          </a:stretch>
        </p:blipFill>
        <p:spPr>
          <a:xfrm>
            <a:off x="4040518" y="3437482"/>
            <a:ext cx="3054733" cy="3429000"/>
          </a:xfrm>
          <a:prstGeom prst="rect">
            <a:avLst/>
          </a:prstGeom>
        </p:spPr>
      </p:pic>
      <p:pic>
        <p:nvPicPr>
          <p:cNvPr id="3" name="Content Placeholder 2" descr="A screenshot of a graph&#10;&#10;Description automatically generated">
            <a:extLst>
              <a:ext uri="{FF2B5EF4-FFF2-40B4-BE49-F238E27FC236}">
                <a16:creationId xmlns:a16="http://schemas.microsoft.com/office/drawing/2014/main" id="{3ABDFF08-93BD-BE01-D78B-5BADD146313A}"/>
              </a:ext>
            </a:extLst>
          </p:cNvPr>
          <p:cNvPicPr>
            <a:picLocks noGrp="1" noChangeAspect="1"/>
          </p:cNvPicPr>
          <p:nvPr>
            <p:ph idx="1"/>
          </p:nvPr>
        </p:nvPicPr>
        <p:blipFill>
          <a:blip r:embed="rId5"/>
          <a:stretch>
            <a:fillRect/>
          </a:stretch>
        </p:blipFill>
        <p:spPr>
          <a:xfrm>
            <a:off x="7109814" y="3319634"/>
            <a:ext cx="5096749" cy="3529884"/>
          </a:xfrm>
          <a:prstGeom prst="rect">
            <a:avLst/>
          </a:prstGeom>
        </p:spPr>
      </p:pic>
    </p:spTree>
    <p:extLst>
      <p:ext uri="{BB962C8B-B14F-4D97-AF65-F5344CB8AC3E}">
        <p14:creationId xmlns:p14="http://schemas.microsoft.com/office/powerpoint/2010/main" val="2775303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838199" y="365125"/>
            <a:ext cx="10735491" cy="685909"/>
          </a:xfrm>
        </p:spPr>
        <p:txBody>
          <a:bodyPr>
            <a:normAutofit fontScale="90000"/>
          </a:bodyPr>
          <a:lstStyle/>
          <a:p>
            <a:r>
              <a:rPr lang="en-US"/>
              <a:t>Module 4, Lesson 2: Advanced Visualizations Using Tableau</a:t>
            </a:r>
          </a:p>
        </p:txBody>
      </p:sp>
      <p:pic>
        <p:nvPicPr>
          <p:cNvPr id="15" name="Content Placeholder 14" descr="A screenshot of a computer&#10;&#10;Description automatically generated">
            <a:extLst>
              <a:ext uri="{FF2B5EF4-FFF2-40B4-BE49-F238E27FC236}">
                <a16:creationId xmlns:a16="http://schemas.microsoft.com/office/drawing/2014/main" id="{A8F64AD9-56DB-B441-EC97-133A10855BCD}"/>
              </a:ext>
            </a:extLst>
          </p:cNvPr>
          <p:cNvPicPr>
            <a:picLocks noGrp="1" noChangeAspect="1"/>
          </p:cNvPicPr>
          <p:nvPr>
            <p:ph idx="1"/>
          </p:nvPr>
        </p:nvPicPr>
        <p:blipFill>
          <a:blip r:embed="rId2"/>
          <a:stretch>
            <a:fillRect/>
          </a:stretch>
        </p:blipFill>
        <p:spPr>
          <a:xfrm>
            <a:off x="838199" y="1051034"/>
            <a:ext cx="5257801" cy="4832350"/>
          </a:xfrm>
        </p:spPr>
      </p:pic>
      <p:pic>
        <p:nvPicPr>
          <p:cNvPr id="23" name="Picture 22" descr="A screenshot of a computer&#10;&#10;Description automatically generated">
            <a:extLst>
              <a:ext uri="{FF2B5EF4-FFF2-40B4-BE49-F238E27FC236}">
                <a16:creationId xmlns:a16="http://schemas.microsoft.com/office/drawing/2014/main" id="{F5866508-4D10-3A24-6E68-03C8600EE8A9}"/>
              </a:ext>
            </a:extLst>
          </p:cNvPr>
          <p:cNvPicPr>
            <a:picLocks noChangeAspect="1"/>
          </p:cNvPicPr>
          <p:nvPr/>
        </p:nvPicPr>
        <p:blipFill>
          <a:blip r:embed="rId3"/>
          <a:stretch>
            <a:fillRect/>
          </a:stretch>
        </p:blipFill>
        <p:spPr>
          <a:xfrm>
            <a:off x="6096000" y="974616"/>
            <a:ext cx="6096000" cy="4908768"/>
          </a:xfrm>
          <a:prstGeom prst="rect">
            <a:avLst/>
          </a:prstGeom>
        </p:spPr>
      </p:pic>
    </p:spTree>
    <p:extLst>
      <p:ext uri="{BB962C8B-B14F-4D97-AF65-F5344CB8AC3E}">
        <p14:creationId xmlns:p14="http://schemas.microsoft.com/office/powerpoint/2010/main" val="3451374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3B8DD-61E1-757A-4429-B01A52D1D840}"/>
              </a:ext>
            </a:extLst>
          </p:cNvPr>
          <p:cNvSpPr>
            <a:spLocks noGrp="1"/>
          </p:cNvSpPr>
          <p:nvPr>
            <p:ph type="title"/>
          </p:nvPr>
        </p:nvSpPr>
        <p:spPr/>
        <p:txBody>
          <a:bodyPr/>
          <a:lstStyle/>
          <a:p>
            <a:r>
              <a:rPr lang="en-US"/>
              <a:t>Table of Contents</a:t>
            </a:r>
          </a:p>
        </p:txBody>
      </p:sp>
      <p:sp>
        <p:nvSpPr>
          <p:cNvPr id="3" name="Content Placeholder 2">
            <a:extLst>
              <a:ext uri="{FF2B5EF4-FFF2-40B4-BE49-F238E27FC236}">
                <a16:creationId xmlns:a16="http://schemas.microsoft.com/office/drawing/2014/main" id="{79DC3C78-4448-4D1D-97E7-E642B12828B1}"/>
              </a:ext>
            </a:extLst>
          </p:cNvPr>
          <p:cNvSpPr>
            <a:spLocks noGrp="1"/>
          </p:cNvSpPr>
          <p:nvPr>
            <p:ph idx="1"/>
          </p:nvPr>
        </p:nvSpPr>
        <p:spPr>
          <a:xfrm>
            <a:off x="838200" y="1345324"/>
            <a:ext cx="5257800" cy="4831639"/>
          </a:xfrm>
        </p:spPr>
        <p:txBody>
          <a:bodyPr/>
          <a:lstStyle/>
          <a:p>
            <a:pPr>
              <a:lnSpc>
                <a:spcPct val="140000"/>
              </a:lnSpc>
            </a:pPr>
            <a:r>
              <a:rPr lang="en-US"/>
              <a:t>Introduction</a:t>
            </a:r>
          </a:p>
          <a:p>
            <a:pPr>
              <a:lnSpc>
                <a:spcPct val="140000"/>
              </a:lnSpc>
            </a:pPr>
            <a:r>
              <a:rPr lang="en-US"/>
              <a:t>Methodology</a:t>
            </a:r>
          </a:p>
          <a:p>
            <a:pPr>
              <a:lnSpc>
                <a:spcPct val="140000"/>
              </a:lnSpc>
            </a:pPr>
            <a:r>
              <a:rPr lang="en-US"/>
              <a:t>Results</a:t>
            </a:r>
          </a:p>
          <a:p>
            <a:pPr>
              <a:lnSpc>
                <a:spcPct val="140000"/>
              </a:lnSpc>
            </a:pPr>
            <a:r>
              <a:rPr lang="en-US"/>
              <a:t>Discussion</a:t>
            </a:r>
          </a:p>
          <a:p>
            <a:pPr>
              <a:lnSpc>
                <a:spcPct val="140000"/>
              </a:lnSpc>
            </a:pPr>
            <a:r>
              <a:rPr lang="en-US"/>
              <a:t>Conclusion</a:t>
            </a:r>
          </a:p>
          <a:p>
            <a:pPr>
              <a:lnSpc>
                <a:spcPct val="140000"/>
              </a:lnSpc>
            </a:pPr>
            <a:r>
              <a:rPr lang="en-US"/>
              <a:t>Appendix</a:t>
            </a:r>
          </a:p>
        </p:txBody>
      </p:sp>
      <p:pic>
        <p:nvPicPr>
          <p:cNvPr id="2052" name="Picture 4" descr="Business plan presentation on digital tablet">
            <a:extLst>
              <a:ext uri="{FF2B5EF4-FFF2-40B4-BE49-F238E27FC236}">
                <a16:creationId xmlns:a16="http://schemas.microsoft.com/office/drawing/2014/main" id="{1D664A93-5AFD-A8B1-7204-BD3D1FB0C5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6466" b="25974"/>
          <a:stretch/>
        </p:blipFill>
        <p:spPr bwMode="auto">
          <a:xfrm>
            <a:off x="6113365" y="1470015"/>
            <a:ext cx="6078635" cy="433504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070937-8AF0-C501-1D5B-4FB782ECD7EC}"/>
              </a:ext>
            </a:extLst>
          </p:cNvPr>
          <p:cNvSpPr txBox="1"/>
          <p:nvPr/>
        </p:nvSpPr>
        <p:spPr>
          <a:xfrm>
            <a:off x="8042564" y="4926320"/>
            <a:ext cx="3202196" cy="461665"/>
          </a:xfrm>
          <a:prstGeom prst="rect">
            <a:avLst/>
          </a:prstGeom>
          <a:noFill/>
        </p:spPr>
        <p:txBody>
          <a:bodyPr wrap="square">
            <a:spAutoFit/>
          </a:bodyPr>
          <a:lstStyle/>
          <a:p>
            <a:r>
              <a:rPr lang="en-US" sz="2400" b="1"/>
              <a:t>Stock ID: 47857043</a:t>
            </a:r>
          </a:p>
        </p:txBody>
      </p:sp>
    </p:spTree>
    <p:extLst>
      <p:ext uri="{BB962C8B-B14F-4D97-AF65-F5344CB8AC3E}">
        <p14:creationId xmlns:p14="http://schemas.microsoft.com/office/powerpoint/2010/main" val="47339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FFDDC-01E6-5016-000F-0899E7F93B20}"/>
              </a:ext>
            </a:extLst>
          </p:cNvPr>
          <p:cNvSpPr>
            <a:spLocks noGrp="1"/>
          </p:cNvSpPr>
          <p:nvPr>
            <p:ph type="title"/>
          </p:nvPr>
        </p:nvSpPr>
        <p:spPr>
          <a:xfrm>
            <a:off x="838200" y="2193064"/>
            <a:ext cx="10515599" cy="2852737"/>
          </a:xfrm>
        </p:spPr>
        <p:txBody>
          <a:bodyPr/>
          <a:lstStyle/>
          <a:p>
            <a:pPr algn="ctr"/>
            <a:r>
              <a:rPr lang="en-US"/>
              <a:t>Discussion</a:t>
            </a:r>
          </a:p>
        </p:txBody>
      </p:sp>
      <p:pic>
        <p:nvPicPr>
          <p:cNvPr id="2" name="Picture 1">
            <a:extLst>
              <a:ext uri="{FF2B5EF4-FFF2-40B4-BE49-F238E27FC236}">
                <a16:creationId xmlns:a16="http://schemas.microsoft.com/office/drawing/2014/main" id="{02BB584D-563E-8615-8297-21E0DA2953EC}"/>
              </a:ext>
            </a:extLst>
          </p:cNvPr>
          <p:cNvPicPr>
            <a:picLocks noChangeAspect="1"/>
          </p:cNvPicPr>
          <p:nvPr/>
        </p:nvPicPr>
        <p:blipFill>
          <a:blip r:embed="rId2"/>
          <a:stretch>
            <a:fillRect/>
          </a:stretch>
        </p:blipFill>
        <p:spPr>
          <a:xfrm>
            <a:off x="4711700" y="1720488"/>
            <a:ext cx="2768600" cy="2476500"/>
          </a:xfrm>
          <a:prstGeom prst="rect">
            <a:avLst/>
          </a:prstGeom>
        </p:spPr>
      </p:pic>
    </p:spTree>
    <p:extLst>
      <p:ext uri="{BB962C8B-B14F-4D97-AF65-F5344CB8AC3E}">
        <p14:creationId xmlns:p14="http://schemas.microsoft.com/office/powerpoint/2010/main" val="4208366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a:t>Insights and Recommendations</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p:txBody>
          <a:bodyPr vert="horz" lIns="91440" tIns="45720" rIns="91440" bIns="45720" rtlCol="0">
            <a:normAutofit/>
          </a:bodyPr>
          <a:lstStyle/>
          <a:p>
            <a:pPr marL="0" indent="0">
              <a:buNone/>
            </a:pPr>
            <a:r>
              <a:rPr lang="en-IN" sz="2000" b="1" dirty="0"/>
              <a:t>Revenue is the Most Important Factor:</a:t>
            </a:r>
            <a:endParaRPr lang="en-IN" sz="2000" dirty="0"/>
          </a:p>
          <a:p>
            <a:pPr>
              <a:buFont typeface="Arial" panose="020B0604020202020204" pitchFamily="34" charset="0"/>
              <a:buChar char="•"/>
            </a:pPr>
            <a:r>
              <a:rPr lang="en-IN" sz="2000" dirty="0"/>
              <a:t>The analysis shows that revenue has a strong and direct impact on sales. As revenue increases, sales also increase significantly.</a:t>
            </a:r>
          </a:p>
          <a:p>
            <a:pPr>
              <a:buFont typeface="Arial" panose="020B0604020202020204" pitchFamily="34" charset="0"/>
              <a:buChar char="•"/>
            </a:pPr>
            <a:r>
              <a:rPr lang="en-IN" sz="2000" b="1" dirty="0"/>
              <a:t>Implication:</a:t>
            </a:r>
            <a:r>
              <a:rPr lang="en-IN" sz="2000" dirty="0"/>
              <a:t> The retail chain should focus on strategies to boost revenue, such as promotions, targeted marketing, and expanding product offerings.</a:t>
            </a:r>
          </a:p>
          <a:p>
            <a:pPr>
              <a:buFont typeface="Arial" panose="020B0604020202020204" pitchFamily="34" charset="0"/>
              <a:buChar char="•"/>
            </a:pPr>
            <a:r>
              <a:rPr lang="en-IN" sz="2000" dirty="0"/>
              <a:t>Having more stock available contributes positively to sales. When stock levels increase, sales also go up.</a:t>
            </a:r>
          </a:p>
          <a:p>
            <a:pPr>
              <a:buFont typeface="Arial" panose="020B0604020202020204" pitchFamily="34" charset="0"/>
              <a:buChar char="•"/>
            </a:pPr>
            <a:r>
              <a:rPr lang="en-IN" sz="2000" b="1" dirty="0"/>
              <a:t>Implication:</a:t>
            </a:r>
            <a:r>
              <a:rPr lang="en-IN" sz="2000" dirty="0"/>
              <a:t> Ensuring that popular products are always in stock can help maintain and boost sales.</a:t>
            </a:r>
          </a:p>
          <a:p>
            <a:pPr>
              <a:buFont typeface="Arial" panose="020B0604020202020204" pitchFamily="34" charset="0"/>
              <a:buChar char="•"/>
            </a:pPr>
            <a:r>
              <a:rPr lang="en-IN" sz="2000" dirty="0"/>
              <a:t>Higher prices tend to reduce sales. Even small price increases can lead to a noticeable drop in sales.</a:t>
            </a:r>
          </a:p>
          <a:p>
            <a:pPr>
              <a:buFont typeface="Arial" panose="020B0604020202020204" pitchFamily="34" charset="0"/>
              <a:buChar char="•"/>
            </a:pPr>
            <a:r>
              <a:rPr lang="en-IN" sz="2000" b="1" dirty="0"/>
              <a:t>Implication:</a:t>
            </a:r>
            <a:r>
              <a:rPr lang="en-IN" sz="2000" dirty="0"/>
              <a:t> The retail chain should consider competitive pricing strategies and discount offers to attract more customers.</a:t>
            </a:r>
          </a:p>
          <a:p>
            <a:pPr marL="342900" indent="-342900">
              <a:lnSpc>
                <a:spcPct val="115000"/>
              </a:lnSpc>
              <a:buFont typeface="Symbol" pitchFamily="2" charset="2"/>
              <a:buChar char="·"/>
            </a:pPr>
            <a:endParaRPr lang="en-IN" sz="1800" kern="100" dirty="0">
              <a:solidFill>
                <a:srgbClr val="000000"/>
              </a:solidFill>
              <a:ea typeface="Helvetica Neue" panose="02000503000000020004" pitchFamily="2" charset="0"/>
            </a:endParaRPr>
          </a:p>
        </p:txBody>
      </p:sp>
    </p:spTree>
    <p:extLst>
      <p:ext uri="{BB962C8B-B14F-4D97-AF65-F5344CB8AC3E}">
        <p14:creationId xmlns:p14="http://schemas.microsoft.com/office/powerpoint/2010/main" val="29715156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FFDDC-01E6-5016-000F-0899E7F93B20}"/>
              </a:ext>
            </a:extLst>
          </p:cNvPr>
          <p:cNvSpPr>
            <a:spLocks noGrp="1"/>
          </p:cNvSpPr>
          <p:nvPr>
            <p:ph type="title"/>
          </p:nvPr>
        </p:nvSpPr>
        <p:spPr>
          <a:xfrm>
            <a:off x="838200" y="2193064"/>
            <a:ext cx="10515599" cy="2852737"/>
          </a:xfrm>
        </p:spPr>
        <p:txBody>
          <a:bodyPr/>
          <a:lstStyle/>
          <a:p>
            <a:pPr algn="ctr"/>
            <a:r>
              <a:rPr lang="en-US"/>
              <a:t>Conclusion</a:t>
            </a:r>
          </a:p>
        </p:txBody>
      </p:sp>
      <p:pic>
        <p:nvPicPr>
          <p:cNvPr id="8194" name="Picture 2" descr="Оutcome . Vector linear icon on a white background.">
            <a:extLst>
              <a:ext uri="{FF2B5EF4-FFF2-40B4-BE49-F238E27FC236}">
                <a16:creationId xmlns:a16="http://schemas.microsoft.com/office/drawing/2014/main" id="{EF06D9A6-4D21-135F-20F3-0F30A514A8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522" t="23552" r="23896" b="26988"/>
          <a:stretch/>
        </p:blipFill>
        <p:spPr bwMode="auto">
          <a:xfrm>
            <a:off x="4900747" y="1841863"/>
            <a:ext cx="2390503" cy="2206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5356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p:txBody>
          <a:bodyPr vert="horz" lIns="91440" tIns="45720" rIns="91440" bIns="45720" rtlCol="0" anchor="ctr">
            <a:normAutofit/>
          </a:bodyPr>
          <a:lstStyle/>
          <a:p>
            <a:pPr marL="0" indent="0">
              <a:buNone/>
            </a:pPr>
            <a:r>
              <a:rPr lang="en-IN" b="1" dirty="0"/>
              <a:t>Key Findings:</a:t>
            </a:r>
            <a:endParaRPr lang="en-IN" dirty="0"/>
          </a:p>
          <a:p>
            <a:pPr marL="742950" lvl="1" indent="-285750">
              <a:buFont typeface="Arial" panose="020B0604020202020204" pitchFamily="34" charset="0"/>
              <a:buChar char="•"/>
            </a:pPr>
            <a:r>
              <a:rPr lang="en-IN" dirty="0"/>
              <a:t>Helsinki and Edinburgh have higher revenue despite moderate sales, suggesting high-value products or pricing strategies in these locations.</a:t>
            </a:r>
          </a:p>
          <a:p>
            <a:pPr marL="742950" lvl="1" indent="-285750">
              <a:buFont typeface="Arial" panose="020B0604020202020204" pitchFamily="34" charset="0"/>
              <a:buChar char="•"/>
            </a:pPr>
            <a:r>
              <a:rPr lang="en-IN" dirty="0"/>
              <a:t>London and Saint Petersburg have relatively lower revenue compared to their sales volume, indicating lower pricing or smaller transaction values.</a:t>
            </a:r>
          </a:p>
          <a:p>
            <a:pPr marL="742950" lvl="1" indent="-285750">
              <a:buFont typeface="Arial" panose="020B0604020202020204" pitchFamily="34" charset="0"/>
              <a:buChar char="•"/>
            </a:pPr>
            <a:r>
              <a:rPr lang="en-IN" dirty="0"/>
              <a:t>Stock levels  vary, with some cities maintaining high stock levels but generating relatively lower revenue, suggesting inefficiencies in stock management.</a:t>
            </a:r>
          </a:p>
          <a:p>
            <a:pPr marL="457200" lvl="1" indent="0">
              <a:lnSpc>
                <a:spcPct val="100000"/>
              </a:lnSpc>
              <a:buNone/>
            </a:pPr>
            <a:endParaRPr lang="en-IN" b="1" dirty="0"/>
          </a:p>
          <a:p>
            <a:pPr marL="457200" lvl="1" indent="0">
              <a:lnSpc>
                <a:spcPct val="100000"/>
              </a:lnSpc>
              <a:buNone/>
            </a:pPr>
            <a:endParaRPr lang="en-IN" b="1" dirty="0"/>
          </a:p>
          <a:p>
            <a:pPr marL="457200" lvl="1" indent="0">
              <a:lnSpc>
                <a:spcPct val="100000"/>
              </a:lnSpc>
              <a:buNone/>
            </a:pPr>
            <a:r>
              <a:rPr lang="en-IN" b="1" dirty="0"/>
              <a:t>Conclusion:</a:t>
            </a:r>
            <a:br>
              <a:rPr lang="en-IN" dirty="0"/>
            </a:br>
            <a:r>
              <a:rPr lang="en-IN" dirty="0"/>
              <a:t>The company should focus on optimizing pricing strategies in high-sales, low-revenue cities (e.g., London) and ensure efficient stock allocation based on revenue potential.</a:t>
            </a:r>
          </a:p>
          <a:p>
            <a:pPr marL="342900" lvl="0" indent="-342900">
              <a:lnSpc>
                <a:spcPct val="115000"/>
              </a:lnSpc>
              <a:spcAft>
                <a:spcPts val="800"/>
              </a:spcAft>
              <a:buFont typeface="Symbol" pitchFamily="2" charset="2"/>
              <a:buChar char="·"/>
            </a:pP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603056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FFDDC-01E6-5016-000F-0899E7F93B20}"/>
              </a:ext>
            </a:extLst>
          </p:cNvPr>
          <p:cNvSpPr>
            <a:spLocks noGrp="1"/>
          </p:cNvSpPr>
          <p:nvPr>
            <p:ph type="title"/>
          </p:nvPr>
        </p:nvSpPr>
        <p:spPr>
          <a:xfrm>
            <a:off x="838200" y="2193064"/>
            <a:ext cx="10515599" cy="2852737"/>
          </a:xfrm>
        </p:spPr>
        <p:txBody>
          <a:bodyPr/>
          <a:lstStyle/>
          <a:p>
            <a:pPr algn="ctr"/>
            <a:r>
              <a:rPr lang="en-US"/>
              <a:t>Introduction</a:t>
            </a:r>
          </a:p>
        </p:txBody>
      </p:sp>
      <p:pic>
        <p:nvPicPr>
          <p:cNvPr id="4098" name="Picture 2" descr="Presentation Vector icon which can easily modify or edit">
            <a:extLst>
              <a:ext uri="{FF2B5EF4-FFF2-40B4-BE49-F238E27FC236}">
                <a16:creationId xmlns:a16="http://schemas.microsoft.com/office/drawing/2014/main" id="{478A4099-8E3E-30DA-07D0-F0CF543F827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1619"/>
          <a:stretch/>
        </p:blipFill>
        <p:spPr bwMode="auto">
          <a:xfrm>
            <a:off x="5108803" y="1737360"/>
            <a:ext cx="2267260" cy="2193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7446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CE448-B479-4286-6380-B6FF4983CFB6}"/>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60901865-9A23-42C4-7876-F5CBED683023}"/>
              </a:ext>
            </a:extLst>
          </p:cNvPr>
          <p:cNvSpPr>
            <a:spLocks noGrp="1"/>
          </p:cNvSpPr>
          <p:nvPr>
            <p:ph idx="1"/>
          </p:nvPr>
        </p:nvSpPr>
        <p:spPr>
          <a:xfrm>
            <a:off x="838200" y="1421027"/>
            <a:ext cx="7317259" cy="4646142"/>
          </a:xfrm>
        </p:spPr>
        <p:txBody>
          <a:bodyPr anchor="ctr">
            <a:normAutofit/>
          </a:bodyPr>
          <a:lstStyle/>
          <a:p>
            <a:pPr>
              <a:lnSpc>
                <a:spcPct val="100000"/>
              </a:lnSpc>
            </a:pPr>
            <a:r>
              <a:rPr lang="en-IN" sz="2000" dirty="0"/>
              <a:t>The business objective is to perform an in-depth analysis of the retail chain's sales performance across various regions and timeframes. The goal is to uncover key factors affecting sales, such as store locations, product categories, and promotional efforts. By deriving actionable insights, </a:t>
            </a:r>
            <a:r>
              <a:rPr lang="en-IN" sz="2000" dirty="0" err="1"/>
              <a:t>i</a:t>
            </a:r>
            <a:r>
              <a:rPr lang="en-IN" sz="2000" dirty="0"/>
              <a:t> will support strategic decision-making and drive business growth.</a:t>
            </a:r>
          </a:p>
          <a:p>
            <a:pPr>
              <a:lnSpc>
                <a:spcPct val="100000"/>
              </a:lnSpc>
            </a:pPr>
            <a:r>
              <a:rPr lang="en-IN" sz="2000" dirty="0"/>
              <a:t>To maintain a competitive advantage and optimize performance, the organization is committed to utilizing data-driven insights to refine sales strategies and improve operational efficiency.</a:t>
            </a:r>
          </a:p>
          <a:p>
            <a:pPr marL="0" indent="0">
              <a:lnSpc>
                <a:spcPct val="115000"/>
              </a:lnSpc>
              <a:spcAft>
                <a:spcPts val="800"/>
              </a:spcAft>
              <a:buNone/>
            </a:pPr>
            <a:endParaRPr lang="en-US" sz="2000" dirty="0"/>
          </a:p>
        </p:txBody>
      </p:sp>
      <p:pic>
        <p:nvPicPr>
          <p:cNvPr id="3074" name="Picture 2" descr="Full and empty shopping cart symbol shop and sale icon">
            <a:extLst>
              <a:ext uri="{FF2B5EF4-FFF2-40B4-BE49-F238E27FC236}">
                <a16:creationId xmlns:a16="http://schemas.microsoft.com/office/drawing/2014/main" id="{8882E48B-A805-FFC8-16B8-7D843F2165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3068"/>
          <a:stretch/>
        </p:blipFill>
        <p:spPr bwMode="auto">
          <a:xfrm>
            <a:off x="9429702" y="1951975"/>
            <a:ext cx="2231149" cy="2039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9956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FFDDC-01E6-5016-000F-0899E7F93B20}"/>
              </a:ext>
            </a:extLst>
          </p:cNvPr>
          <p:cNvSpPr>
            <a:spLocks noGrp="1"/>
          </p:cNvSpPr>
          <p:nvPr>
            <p:ph type="title"/>
          </p:nvPr>
        </p:nvSpPr>
        <p:spPr>
          <a:xfrm>
            <a:off x="838200" y="2193064"/>
            <a:ext cx="10515599" cy="2852737"/>
          </a:xfrm>
        </p:spPr>
        <p:txBody>
          <a:bodyPr/>
          <a:lstStyle/>
          <a:p>
            <a:pPr algn="ctr"/>
            <a:r>
              <a:rPr lang="en-US"/>
              <a:t>Methodology</a:t>
            </a:r>
          </a:p>
        </p:txBody>
      </p:sp>
      <p:pic>
        <p:nvPicPr>
          <p:cNvPr id="2" name="Picture 1">
            <a:extLst>
              <a:ext uri="{FF2B5EF4-FFF2-40B4-BE49-F238E27FC236}">
                <a16:creationId xmlns:a16="http://schemas.microsoft.com/office/drawing/2014/main" id="{36B8D1DF-6615-DA86-8A6C-3AA5548DCD70}"/>
              </a:ext>
            </a:extLst>
          </p:cNvPr>
          <p:cNvPicPr>
            <a:picLocks noChangeAspect="1"/>
          </p:cNvPicPr>
          <p:nvPr/>
        </p:nvPicPr>
        <p:blipFill>
          <a:blip r:embed="rId2"/>
          <a:stretch>
            <a:fillRect/>
          </a:stretch>
        </p:blipFill>
        <p:spPr>
          <a:xfrm>
            <a:off x="4832350" y="1678396"/>
            <a:ext cx="2527300" cy="2273300"/>
          </a:xfrm>
          <a:prstGeom prst="rect">
            <a:avLst/>
          </a:prstGeom>
        </p:spPr>
      </p:pic>
    </p:spTree>
    <p:extLst>
      <p:ext uri="{BB962C8B-B14F-4D97-AF65-F5344CB8AC3E}">
        <p14:creationId xmlns:p14="http://schemas.microsoft.com/office/powerpoint/2010/main" val="2918927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a:t>Data Details</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746234" y="1229710"/>
            <a:ext cx="10607566" cy="4782207"/>
          </a:xfrm>
        </p:spPr>
        <p:txBody>
          <a:bodyPr>
            <a:normAutofit/>
          </a:bodyPr>
          <a:lstStyle/>
          <a:p>
            <a:pPr marL="342900" lvl="0" indent="-342900">
              <a:spcAft>
                <a:spcPts val="1200"/>
              </a:spcAft>
              <a:buFont typeface="Symbol" pitchFamily="2" charset="2"/>
              <a:buChar char=""/>
            </a:pPr>
            <a:r>
              <a:rPr lang="en-IN" sz="2000" kern="100" dirty="0">
                <a:effectLst/>
                <a:latin typeface="Aptos" panose="020B0004020202020204" pitchFamily="34" charset="0"/>
                <a:ea typeface="Aptos" panose="020B0004020202020204" pitchFamily="34" charset="0"/>
                <a:cs typeface="Times New Roman" panose="02020603050405020304" pitchFamily="18" charset="0"/>
              </a:rPr>
              <a:t>When I downloaded the data first I went back &amp; forth to understand it’s format,structure,size of the dataset before jumping into the task</a:t>
            </a:r>
            <a:endParaRPr lang="en-IN" sz="2000" kern="100" dirty="0">
              <a:effectLst/>
              <a:latin typeface="Times New Roman" panose="02020603050405020304" pitchFamily="18" charset="0"/>
              <a:ea typeface="Aptos" panose="020B0004020202020204" pitchFamily="34" charset="0"/>
            </a:endParaRPr>
          </a:p>
          <a:p>
            <a:pPr marL="342900" lvl="0" indent="-342900">
              <a:buFont typeface="Symbol" pitchFamily="2" charset="2"/>
              <a:buChar char=""/>
            </a:pPr>
            <a:r>
              <a:rPr lang="en-IN" sz="2000" kern="100" dirty="0">
                <a:latin typeface="Aptos" panose="020B0004020202020204" pitchFamily="34" charset="0"/>
                <a:cs typeface="Times New Roman" panose="02020603050405020304" pitchFamily="18" charset="0"/>
              </a:rPr>
              <a:t>The dataset consist of the following files </a:t>
            </a:r>
            <a:r>
              <a:rPr lang="en-IN" sz="2000" b="1" i="1" kern="0" dirty="0" err="1">
                <a:solidFill>
                  <a:srgbClr val="000000"/>
                </a:solidFill>
                <a:effectLst/>
                <a:latin typeface="Microsoft YaHei" panose="020B0503020204020204" pitchFamily="34" charset="-122"/>
                <a:ea typeface="Aptos" panose="020B0004020202020204" pitchFamily="34" charset="0"/>
              </a:rPr>
              <a:t>sales.csv</a:t>
            </a:r>
            <a:r>
              <a:rPr lang="en-IN" sz="2000" b="1" kern="0" dirty="0">
                <a:solidFill>
                  <a:srgbClr val="000000"/>
                </a:solidFill>
                <a:effectLst/>
                <a:latin typeface="Microsoft YaHei" panose="020B0503020204020204" pitchFamily="34" charset="-122"/>
                <a:ea typeface="Aptos" panose="020B0004020202020204" pitchFamily="34" charset="0"/>
              </a:rPr>
              <a:t>, </a:t>
            </a:r>
            <a:r>
              <a:rPr lang="en-IN" sz="2000" b="1" i="1" kern="0" dirty="0" err="1">
                <a:solidFill>
                  <a:srgbClr val="000000"/>
                </a:solidFill>
                <a:effectLst/>
                <a:latin typeface="Microsoft YaHei" panose="020B0503020204020204" pitchFamily="34" charset="-122"/>
                <a:ea typeface="Aptos" panose="020B0004020202020204" pitchFamily="34" charset="0"/>
              </a:rPr>
              <a:t>product_hierarchy.csv</a:t>
            </a:r>
            <a:r>
              <a:rPr lang="en-IN" sz="2000" b="1" kern="0" dirty="0">
                <a:solidFill>
                  <a:srgbClr val="000000"/>
                </a:solidFill>
                <a:effectLst/>
                <a:latin typeface="Microsoft YaHei" panose="020B0503020204020204" pitchFamily="34" charset="-122"/>
                <a:ea typeface="Aptos" panose="020B0004020202020204" pitchFamily="34" charset="0"/>
              </a:rPr>
              <a:t>, </a:t>
            </a:r>
            <a:r>
              <a:rPr lang="en-IN" sz="2000" b="1" i="1" kern="0" dirty="0" err="1">
                <a:solidFill>
                  <a:srgbClr val="000000"/>
                </a:solidFill>
                <a:effectLst/>
                <a:latin typeface="Microsoft YaHei" panose="020B0503020204020204" pitchFamily="34" charset="-122"/>
                <a:ea typeface="Aptos" panose="020B0004020202020204" pitchFamily="34" charset="0"/>
              </a:rPr>
              <a:t>store_cities.csv</a:t>
            </a:r>
            <a:r>
              <a:rPr lang="en-IN" sz="2000" b="1" kern="0" dirty="0">
                <a:solidFill>
                  <a:srgbClr val="000000"/>
                </a:solidFill>
                <a:effectLst/>
                <a:latin typeface="Microsoft YaHei" panose="020B0503020204020204" pitchFamily="34" charset="-122"/>
                <a:ea typeface="Aptos" panose="020B0004020202020204" pitchFamily="34" charset="0"/>
              </a:rPr>
              <a:t>, </a:t>
            </a:r>
            <a:r>
              <a:rPr lang="en-IN" sz="2000" b="1" i="1" kern="0" dirty="0" err="1">
                <a:solidFill>
                  <a:srgbClr val="000000"/>
                </a:solidFill>
                <a:effectLst/>
                <a:latin typeface="Microsoft YaHei" panose="020B0503020204020204" pitchFamily="34" charset="-122"/>
                <a:ea typeface="Aptos" panose="020B0004020202020204" pitchFamily="34" charset="0"/>
              </a:rPr>
              <a:t>store_names.csv</a:t>
            </a:r>
            <a:r>
              <a:rPr lang="en-IN" sz="2000" b="1" kern="0" dirty="0">
                <a:solidFill>
                  <a:srgbClr val="000000"/>
                </a:solidFill>
                <a:effectLst/>
                <a:latin typeface="Microsoft YaHei" panose="020B0503020204020204" pitchFamily="34" charset="-122"/>
                <a:ea typeface="Aptos" panose="020B0004020202020204" pitchFamily="34" charset="0"/>
              </a:rPr>
              <a:t>, </a:t>
            </a:r>
            <a:r>
              <a:rPr lang="en-IN" sz="2000" b="1" i="1" kern="0" dirty="0" err="1">
                <a:solidFill>
                  <a:srgbClr val="000000"/>
                </a:solidFill>
                <a:effectLst/>
                <a:latin typeface="Microsoft YaHei" panose="020B0503020204020204" pitchFamily="34" charset="-122"/>
                <a:ea typeface="Aptos" panose="020B0004020202020204" pitchFamily="34" charset="0"/>
              </a:rPr>
              <a:t>city_names.csv</a:t>
            </a:r>
            <a:r>
              <a:rPr lang="en-IN" sz="2000" b="1" kern="0" dirty="0">
                <a:solidFill>
                  <a:srgbClr val="000000"/>
                </a:solidFill>
                <a:effectLst/>
                <a:latin typeface="Microsoft YaHei" panose="020B0503020204020204" pitchFamily="34" charset="-122"/>
                <a:ea typeface="Aptos" panose="020B0004020202020204" pitchFamily="34" charset="0"/>
              </a:rPr>
              <a:t>, and </a:t>
            </a:r>
            <a:r>
              <a:rPr lang="en-IN" sz="2000" b="1" i="1" kern="0" dirty="0" err="1">
                <a:solidFill>
                  <a:srgbClr val="000000"/>
                </a:solidFill>
                <a:effectLst/>
                <a:latin typeface="Microsoft YaHei" panose="020B0503020204020204" pitchFamily="34" charset="-122"/>
                <a:ea typeface="Aptos" panose="020B0004020202020204" pitchFamily="34" charset="0"/>
              </a:rPr>
              <a:t>product_names.csv</a:t>
            </a:r>
            <a:r>
              <a:rPr lang="en-IN" sz="2000" kern="0" dirty="0">
                <a:solidFill>
                  <a:srgbClr val="000000"/>
                </a:solidFill>
                <a:effectLst/>
                <a:latin typeface="Microsoft YaHei" panose="020B0503020204020204" pitchFamily="34" charset="-122"/>
                <a:ea typeface="Aptos" panose="020B0004020202020204" pitchFamily="34" charset="0"/>
              </a:rPr>
              <a:t>.</a:t>
            </a:r>
            <a:endParaRPr lang="en-IN" sz="2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buFont typeface="Symbol" pitchFamily="2" charset="2"/>
              <a:buChar char=""/>
            </a:pPr>
            <a:r>
              <a:rPr lang="en-IN" sz="2000" kern="100" dirty="0">
                <a:latin typeface="Aptos" panose="020B0004020202020204" pitchFamily="34" charset="0"/>
                <a:cs typeface="Times New Roman" panose="02020603050405020304" pitchFamily="18" charset="0"/>
              </a:rPr>
              <a:t>Where sales.csv is the target file to analyse and derive insights.sales.csv consist of the date of purchase, productid information,storeid information , types of promo-code, revenue, stock &amp; price information</a:t>
            </a:r>
          </a:p>
          <a:p>
            <a:pPr marL="342900" lvl="0" indent="-342900">
              <a:buFont typeface="Symbol" pitchFamily="2" charset="2"/>
              <a:buChar char=""/>
            </a:pPr>
            <a:r>
              <a:rPr lang="en-IN" sz="2000" b="1" i="1" kern="0" dirty="0" err="1">
                <a:solidFill>
                  <a:srgbClr val="000000"/>
                </a:solidFill>
                <a:effectLst/>
                <a:latin typeface="Microsoft YaHei" panose="020B0503020204020204" pitchFamily="34" charset="-122"/>
                <a:ea typeface="Aptos" panose="020B0004020202020204" pitchFamily="34" charset="0"/>
              </a:rPr>
              <a:t>product_hierarchy.csv</a:t>
            </a:r>
            <a:r>
              <a:rPr lang="en-IN" sz="2000" b="1" i="1" kern="0" dirty="0">
                <a:solidFill>
                  <a:srgbClr val="000000"/>
                </a:solidFill>
                <a:effectLst/>
                <a:latin typeface="Microsoft YaHei" panose="020B0503020204020204" pitchFamily="34" charset="-122"/>
                <a:ea typeface="Aptos" panose="020B0004020202020204" pitchFamily="34" charset="0"/>
              </a:rPr>
              <a:t> </a:t>
            </a:r>
            <a:r>
              <a:rPr lang="en-IN" sz="2000" b="1" kern="100" dirty="0">
                <a:latin typeface="Aptos" panose="020B0004020202020204" pitchFamily="34" charset="0"/>
                <a:ea typeface="Aptos" panose="020B0004020202020204" pitchFamily="34" charset="0"/>
                <a:cs typeface="Times New Roman" panose="02020603050405020304" pitchFamily="18" charset="0"/>
              </a:rPr>
              <a:t>and </a:t>
            </a:r>
            <a:r>
              <a:rPr lang="en-IN" sz="2000" b="1" i="1" kern="0" dirty="0" err="1">
                <a:solidFill>
                  <a:srgbClr val="000000"/>
                </a:solidFill>
                <a:effectLst/>
                <a:latin typeface="Microsoft YaHei" panose="020B0503020204020204" pitchFamily="34" charset="-122"/>
                <a:ea typeface="Aptos" panose="020B0004020202020204" pitchFamily="34" charset="0"/>
              </a:rPr>
              <a:t>product_names.csv</a:t>
            </a:r>
            <a:r>
              <a:rPr lang="en-IN" sz="2000" b="1" i="1" kern="0" dirty="0">
                <a:solidFill>
                  <a:srgbClr val="000000"/>
                </a:solidFill>
                <a:effectLst/>
                <a:latin typeface="Microsoft YaHei" panose="020B0503020204020204" pitchFamily="34" charset="-122"/>
                <a:ea typeface="Aptos" panose="020B0004020202020204" pitchFamily="34" charset="0"/>
              </a:rPr>
              <a:t> </a:t>
            </a:r>
            <a:r>
              <a:rPr lang="en-IN" sz="2000" kern="100" dirty="0">
                <a:latin typeface="Aptos" panose="020B0004020202020204" pitchFamily="34" charset="0"/>
                <a:cs typeface="Times New Roman" panose="02020603050405020304" pitchFamily="18" charset="0"/>
              </a:rPr>
              <a:t>consists of product category, product names, product id which is a unique identity for each product</a:t>
            </a:r>
            <a:r>
              <a:rPr lang="en-IN" sz="2000" b="1" kern="100" dirty="0">
                <a:latin typeface="Aptos" panose="020B0004020202020204" pitchFamily="34" charset="0"/>
                <a:ea typeface="Aptos" panose="020B0004020202020204" pitchFamily="34" charset="0"/>
                <a:cs typeface="Times New Roman" panose="02020603050405020304" pitchFamily="18" charset="0"/>
              </a:rPr>
              <a:t>.</a:t>
            </a:r>
          </a:p>
          <a:p>
            <a:pPr marL="342900" lvl="0" indent="-342900">
              <a:buFont typeface="Symbol" pitchFamily="2" charset="2"/>
              <a:buChar char=""/>
            </a:pPr>
            <a:r>
              <a:rPr lang="en-IN" sz="2000" b="1" i="1" kern="0" dirty="0" err="1">
                <a:solidFill>
                  <a:srgbClr val="000000"/>
                </a:solidFill>
                <a:effectLst/>
                <a:latin typeface="Microsoft YaHei" panose="020B0503020204020204" pitchFamily="34" charset="-122"/>
                <a:ea typeface="Aptos" panose="020B0004020202020204" pitchFamily="34" charset="0"/>
              </a:rPr>
              <a:t>store_names.csv</a:t>
            </a:r>
            <a:r>
              <a:rPr lang="en-IN" sz="2000" b="1" i="1"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 &amp; </a:t>
            </a:r>
            <a:r>
              <a:rPr lang="en-IN" sz="2000" b="1" i="1" kern="0" dirty="0" err="1">
                <a:solidFill>
                  <a:srgbClr val="000000"/>
                </a:solidFill>
                <a:effectLst/>
                <a:latin typeface="Microsoft YaHei" panose="020B0503020204020204" pitchFamily="34" charset="-122"/>
                <a:ea typeface="Aptos" panose="020B0004020202020204" pitchFamily="34" charset="0"/>
              </a:rPr>
              <a:t>store_cities.csv</a:t>
            </a:r>
            <a:r>
              <a:rPr lang="en-IN" sz="2000" b="1" i="1" kern="0" dirty="0">
                <a:solidFill>
                  <a:srgbClr val="000000"/>
                </a:solidFill>
                <a:effectLst/>
                <a:latin typeface="Microsoft YaHei" panose="020B0503020204020204" pitchFamily="34" charset="-122"/>
                <a:ea typeface="Aptos" panose="020B0004020202020204" pitchFamily="34" charset="0"/>
              </a:rPr>
              <a:t> </a:t>
            </a:r>
            <a:r>
              <a:rPr lang="en-IN" sz="2000" kern="100" dirty="0">
                <a:latin typeface="Aptos" panose="020B0004020202020204" pitchFamily="34" charset="0"/>
                <a:cs typeface="Times New Roman" panose="02020603050405020304" pitchFamily="18" charset="0"/>
              </a:rPr>
              <a:t>consists of storeid info and storetypeid info to cityid to establish the relationship between variables</a:t>
            </a:r>
            <a:r>
              <a:rPr lang="en-IN" sz="2000" b="1" kern="100" dirty="0">
                <a:latin typeface="Aptos" panose="020B0004020202020204" pitchFamily="34" charset="0"/>
                <a:cs typeface="Times New Roman" panose="02020603050405020304" pitchFamily="18" charset="0"/>
              </a:rPr>
              <a:t>.</a:t>
            </a:r>
          </a:p>
          <a:p>
            <a:pPr marL="342900" lvl="0" indent="-342900">
              <a:buFont typeface="Symbol" pitchFamily="2" charset="2"/>
              <a:buChar char=""/>
            </a:pPr>
            <a:r>
              <a:rPr lang="en-IN" sz="2000" b="1" i="1" kern="0" dirty="0" err="1">
                <a:solidFill>
                  <a:srgbClr val="000000"/>
                </a:solidFill>
                <a:effectLst/>
                <a:latin typeface="Microsoft YaHei" panose="020B0503020204020204" pitchFamily="34" charset="-122"/>
                <a:ea typeface="Aptos" panose="020B0004020202020204" pitchFamily="34" charset="0"/>
              </a:rPr>
              <a:t>city_names.csv</a:t>
            </a:r>
            <a:r>
              <a:rPr lang="en-IN" sz="2000" b="1" i="1"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 </a:t>
            </a:r>
            <a:r>
              <a:rPr lang="en-IN" sz="2000" kern="100" dirty="0">
                <a:latin typeface="Aptos" panose="020B0004020202020204" pitchFamily="34" charset="0"/>
                <a:cs typeface="Times New Roman" panose="02020603050405020304" pitchFamily="18" charset="0"/>
              </a:rPr>
              <a:t>consists of cityid info and city names </a:t>
            </a:r>
          </a:p>
          <a:p>
            <a:pPr marL="342900" lvl="0" indent="-342900">
              <a:buFont typeface="Symbol" pitchFamily="2" charset="2"/>
              <a:buChar char=""/>
            </a:pPr>
            <a:endParaRPr lang="en-IN" sz="2000" b="1" kern="100" dirty="0">
              <a:latin typeface="Aptos" panose="020B0004020202020204" pitchFamily="34" charset="0"/>
              <a:cs typeface="Times New Roman" panose="02020603050405020304" pitchFamily="18" charset="0"/>
            </a:endParaRPr>
          </a:p>
          <a:p>
            <a:pPr marL="342900" lvl="0" indent="-342900">
              <a:buFont typeface="Symbol" pitchFamily="2" charset="2"/>
              <a:buChar char=""/>
            </a:pPr>
            <a:endParaRPr lang="en-IN"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2000" dirty="0"/>
          </a:p>
        </p:txBody>
      </p:sp>
    </p:spTree>
    <p:extLst>
      <p:ext uri="{BB962C8B-B14F-4D97-AF65-F5344CB8AC3E}">
        <p14:creationId xmlns:p14="http://schemas.microsoft.com/office/powerpoint/2010/main" val="589556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a:t>Module 1: Data Cleaning and Preparation Using Excel </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p:txBody>
          <a:bodyPr anchor="ctr">
            <a:normAutofit/>
          </a:bodyPr>
          <a:lstStyle/>
          <a:p>
            <a:pPr>
              <a:lnSpc>
                <a:spcPct val="100000"/>
              </a:lnSpc>
            </a:pPr>
            <a:r>
              <a:rPr lang="en-US" sz="1800" dirty="0"/>
              <a:t>The first and foremost step before getting meaningful insight is to clean the junk out of the dataset. For this I used the tool excel which is a great tool for data analysis </a:t>
            </a:r>
          </a:p>
          <a:p>
            <a:pPr lvl="1"/>
            <a:r>
              <a:rPr lang="en-US" sz="1800" i="1" dirty="0"/>
              <a:t>Step1</a:t>
            </a:r>
            <a:r>
              <a:rPr lang="en-US" sz="1800" dirty="0"/>
              <a:t>: Identifying </a:t>
            </a:r>
            <a:r>
              <a:rPr lang="en-US" dirty="0">
                <a:solidFill>
                  <a:srgbClr val="FF9900"/>
                </a:solidFill>
                <a:latin typeface="Consolas" panose="020B0609020204030204" pitchFamily="49" charset="0"/>
              </a:rPr>
              <a:t>missing values </a:t>
            </a:r>
            <a:r>
              <a:rPr lang="en-US" sz="1800" dirty="0"/>
              <a:t>is crucial step to any data-driven business. If not handled properly it may lead to wrong decision making. So using </a:t>
            </a:r>
            <a:r>
              <a:rPr lang="en-US" sz="1800" i="1" dirty="0"/>
              <a:t>filter</a:t>
            </a:r>
            <a:r>
              <a:rPr lang="en-US" sz="1800" dirty="0"/>
              <a:t> feature filtered the columns where the data is null and removed them from the dataset.</a:t>
            </a:r>
          </a:p>
          <a:p>
            <a:pPr lvl="1"/>
            <a:r>
              <a:rPr lang="en-US" sz="1800" i="1" dirty="0"/>
              <a:t>Step 2</a:t>
            </a:r>
            <a:r>
              <a:rPr lang="en-US" sz="1800" dirty="0"/>
              <a:t>:</a:t>
            </a:r>
            <a:r>
              <a:rPr lang="en-IN" sz="1800" dirty="0"/>
              <a:t>Use Excel's </a:t>
            </a:r>
            <a:r>
              <a:rPr lang="en-IN" dirty="0">
                <a:solidFill>
                  <a:srgbClr val="FF9900"/>
                </a:solidFill>
                <a:latin typeface="Consolas" panose="020B0609020204030204" pitchFamily="49" charset="0"/>
              </a:rPr>
              <a:t>Remove Duplicates </a:t>
            </a:r>
            <a:r>
              <a:rPr lang="en-IN" sz="1800" dirty="0"/>
              <a:t>feature to find and eliminate duplicate records within your data. Only unique values remain in the dataset for further analysis. This method ensures data integrity</a:t>
            </a:r>
          </a:p>
          <a:p>
            <a:pPr lvl="1"/>
            <a:r>
              <a:rPr lang="en-IN" sz="1800" i="1" dirty="0"/>
              <a:t>Step 3: </a:t>
            </a:r>
            <a:r>
              <a:rPr lang="en-IN" sz="1800" dirty="0"/>
              <a:t>To format data across the worksheet to maintain it is consistent and presentable format</a:t>
            </a:r>
          </a:p>
          <a:p>
            <a:pPr marL="457200" lvl="1" indent="0" algn="ctr">
              <a:buNone/>
            </a:pPr>
            <a:r>
              <a:rPr lang="en-IN" sz="1800" i="1" dirty="0"/>
              <a:t>Ex: date, formatting data of numerical to 2 decimal places.</a:t>
            </a:r>
          </a:p>
          <a:p>
            <a:pPr lvl="1"/>
            <a:r>
              <a:rPr lang="en-IN" sz="1800" i="1" dirty="0"/>
              <a:t>Step 4: </a:t>
            </a:r>
            <a:r>
              <a:rPr lang="en-IN" sz="1800" dirty="0"/>
              <a:t>To remove blank spaces from the data column and formatting the data to uppercase and adding spaces where there is no space to maintain uniformity. </a:t>
            </a:r>
            <a:r>
              <a:rPr lang="en-IN" dirty="0">
                <a:solidFill>
                  <a:srgbClr val="FF9900"/>
                </a:solidFill>
                <a:latin typeface="Consolas" panose="020B0609020204030204" pitchFamily="49" charset="0"/>
              </a:rPr>
              <a:t>Trim() </a:t>
            </a:r>
            <a:r>
              <a:rPr lang="en-IN" sz="1800" dirty="0"/>
              <a:t>function in excel does that work.</a:t>
            </a:r>
          </a:p>
          <a:p>
            <a:pPr marL="457200" lvl="1" indent="0">
              <a:buNone/>
            </a:pPr>
            <a:endParaRPr lang="en-IN" sz="1800" dirty="0"/>
          </a:p>
          <a:p>
            <a:pPr marL="0" indent="0">
              <a:buNone/>
            </a:pPr>
            <a:r>
              <a:rPr lang="en-US" sz="1800" dirty="0"/>
              <a:t>The above steps are repeated across all dataset to clean the data.</a:t>
            </a:r>
          </a:p>
        </p:txBody>
      </p:sp>
    </p:spTree>
    <p:extLst>
      <p:ext uri="{BB962C8B-B14F-4D97-AF65-F5344CB8AC3E}">
        <p14:creationId xmlns:p14="http://schemas.microsoft.com/office/powerpoint/2010/main" val="3904601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normAutofit fontScale="90000"/>
          </a:bodyPr>
          <a:lstStyle/>
          <a:p>
            <a:r>
              <a:rPr lang="en-US"/>
              <a:t>Module 2: Data </a:t>
            </a:r>
            <a:r>
              <a:rPr lang="en-GB"/>
              <a:t>Querying and Analysis Using PostgreSQL </a:t>
            </a:r>
            <a:endParaRPr lang="en-US"/>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38200" y="1282262"/>
            <a:ext cx="10515600" cy="4831639"/>
          </a:xfrm>
        </p:spPr>
        <p:txBody>
          <a:bodyPr anchor="ctr">
            <a:normAutofit/>
          </a:bodyPr>
          <a:lstStyle/>
          <a:p>
            <a:r>
              <a:rPr lang="en-US" sz="2000" dirty="0"/>
              <a:t>Now jumping into the postgresql we have to follow certain steps to inject the data into the server which is </a:t>
            </a:r>
          </a:p>
          <a:p>
            <a:pPr lvl="1"/>
            <a:r>
              <a:rPr lang="en-US" sz="1800" dirty="0"/>
              <a:t>Step 1: create the database and tables and populate them with the data in the BI-dump.sql file. The</a:t>
            </a:r>
            <a:r>
              <a:rPr lang="en-US" sz="2000" dirty="0"/>
              <a:t> dump file consists of the </a:t>
            </a:r>
            <a:r>
              <a:rPr lang="en-US" sz="2000" dirty="0">
                <a:solidFill>
                  <a:srgbClr val="FF9900"/>
                </a:solidFill>
                <a:latin typeface="Consolas" panose="020B0609020204030204" pitchFamily="49" charset="0"/>
              </a:rPr>
              <a:t>sales.csv,product csv </a:t>
            </a:r>
            <a:r>
              <a:rPr lang="en-US" sz="2000" dirty="0"/>
              <a:t>etc.…. </a:t>
            </a:r>
          </a:p>
          <a:p>
            <a:pPr lvl="1"/>
            <a:r>
              <a:rPr lang="en-US" sz="1800" dirty="0"/>
              <a:t>Step 2: Within the Command-line interface, a new database named </a:t>
            </a:r>
            <a:r>
              <a:rPr lang="en-US" sz="1800" dirty="0">
                <a:solidFill>
                  <a:srgbClr val="FF9900"/>
                </a:solidFill>
                <a:latin typeface="Consolas" panose="020B0609020204030204" pitchFamily="49" charset="0"/>
              </a:rPr>
              <a:t>BICapstone </a:t>
            </a:r>
            <a:r>
              <a:rPr lang="en-US" sz="1800" dirty="0"/>
              <a:t>is created and connected to the </a:t>
            </a:r>
            <a:r>
              <a:rPr lang="en-US" sz="1800" dirty="0">
                <a:solidFill>
                  <a:srgbClr val="FF9900"/>
                </a:solidFill>
                <a:latin typeface="Consolas" panose="020B0609020204030204" pitchFamily="49" charset="0"/>
              </a:rPr>
              <a:t>BICapstone</a:t>
            </a:r>
            <a:r>
              <a:rPr lang="en-US" sz="1800" dirty="0"/>
              <a:t> database by entering the command,</a:t>
            </a:r>
            <a:r>
              <a:rPr lang="en-IN" sz="1800" b="0" i="0" dirty="0">
                <a:solidFill>
                  <a:srgbClr val="FF9900"/>
                </a:solidFill>
                <a:effectLst/>
                <a:latin typeface="Consolas" panose="020B0609020204030204" pitchFamily="49" charset="0"/>
              </a:rPr>
              <a:t> \connect capstone. </a:t>
            </a:r>
            <a:r>
              <a:rPr lang="en-IN" sz="1800" dirty="0"/>
              <a:t>Restore the </a:t>
            </a:r>
            <a:r>
              <a:rPr lang="en-IN" sz="1800" dirty="0" err="1">
                <a:solidFill>
                  <a:srgbClr val="FF9900"/>
                </a:solidFill>
                <a:latin typeface="Consolas" panose="020B0609020204030204" pitchFamily="49" charset="0"/>
              </a:rPr>
              <a:t>BICapstone</a:t>
            </a:r>
            <a:r>
              <a:rPr lang="en-IN" sz="1800" dirty="0"/>
              <a:t> database tables and data from the BI-dump.sql file using the command </a:t>
            </a:r>
            <a:r>
              <a:rPr lang="en-IN" sz="1800" dirty="0">
                <a:solidFill>
                  <a:srgbClr val="FF9900"/>
                </a:solidFill>
                <a:latin typeface="Consolas" panose="020B0609020204030204" pitchFamily="49" charset="0"/>
              </a:rPr>
              <a:t>\include BI-dump.sql</a:t>
            </a:r>
          </a:p>
          <a:p>
            <a:pPr lvl="1"/>
            <a:r>
              <a:rPr lang="en-IN" sz="1800" dirty="0"/>
              <a:t>Step 3: The next step is to verify the loaded data using </a:t>
            </a:r>
            <a:r>
              <a:rPr lang="en-IN" sz="1800" dirty="0">
                <a:solidFill>
                  <a:srgbClr val="FF9900"/>
                </a:solidFill>
                <a:latin typeface="Consolas" panose="020B0609020204030204" pitchFamily="49" charset="0"/>
              </a:rPr>
              <a:t>pgAdmin</a:t>
            </a:r>
            <a:r>
              <a:rPr lang="en-IN" sz="1800" dirty="0"/>
              <a:t> which is a graphical user interface of PostgreSQL. Executing the query </a:t>
            </a:r>
            <a:r>
              <a:rPr lang="en-IN" sz="1800" dirty="0">
                <a:solidFill>
                  <a:srgbClr val="FF9900"/>
                </a:solidFill>
                <a:latin typeface="Consolas" panose="020B0609020204030204" pitchFamily="49" charset="0"/>
              </a:rPr>
              <a:t>SELECT * FROM table name LIMIT 5</a:t>
            </a:r>
            <a:r>
              <a:rPr lang="en-IN" sz="1800" dirty="0"/>
              <a:t>; for each table to ensure data is populated correctly.</a:t>
            </a:r>
          </a:p>
          <a:p>
            <a:pPr lvl="1"/>
            <a:r>
              <a:rPr lang="en-IN" dirty="0"/>
              <a:t>Step 4: Next is to analyse the data of the sales by using Cubes, rollups which gives the total sales and sales by product, city, &amp; stores.</a:t>
            </a:r>
          </a:p>
          <a:p>
            <a:pPr marL="0" indent="0" algn="ctr">
              <a:buNone/>
            </a:pPr>
            <a:endParaRPr lang="en-IN" sz="2000" dirty="0"/>
          </a:p>
        </p:txBody>
      </p:sp>
    </p:spTree>
    <p:extLst>
      <p:ext uri="{BB962C8B-B14F-4D97-AF65-F5344CB8AC3E}">
        <p14:creationId xmlns:p14="http://schemas.microsoft.com/office/powerpoint/2010/main" val="1801327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p:txBody>
          <a:bodyPr/>
          <a:lstStyle/>
          <a:p>
            <a:r>
              <a:rPr lang="en-US"/>
              <a:t>Module 3: Data Visualization and Statistical Analysis </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756745" y="1156138"/>
            <a:ext cx="10597055" cy="5020825"/>
          </a:xfrm>
        </p:spPr>
        <p:txBody>
          <a:bodyPr vert="horz" lIns="91440" tIns="45720" rIns="91440" bIns="45720" rtlCol="0" anchor="ctr">
            <a:normAutofit fontScale="92500" lnSpcReduction="10000"/>
          </a:bodyPr>
          <a:lstStyle/>
          <a:p>
            <a:r>
              <a:rPr lang="en-IN" sz="2000" dirty="0"/>
              <a:t>Statistical analysis is critical in interpretation of the regression statistics . This analysis will give the detailed report on how the sales have performed across all variables such as date,revenue,stock, price.</a:t>
            </a:r>
          </a:p>
          <a:p>
            <a:endParaRPr lang="en-IN" sz="2000" dirty="0"/>
          </a:p>
          <a:p>
            <a:pPr lvl="1"/>
            <a:r>
              <a:rPr lang="en-IN" dirty="0"/>
              <a:t>Step 1:After analysing the data we observe sales as our dependent variable and see how these variables are correlated with sales to see any strong relationship between variables.</a:t>
            </a:r>
          </a:p>
          <a:p>
            <a:pPr lvl="1"/>
            <a:r>
              <a:rPr lang="en-IN" dirty="0"/>
              <a:t>Step 2:Now we use regression analysis feature in excel to give summary of the output which will explain the relationship</a:t>
            </a:r>
          </a:p>
          <a:p>
            <a:pPr lvl="1"/>
            <a:r>
              <a:rPr lang="en-IN" dirty="0"/>
              <a:t>Step 3:Instead analysing the entire dataset we are going to take some sample from the dataset about 20k rows to analyse. Processing entire dataset might take larger time to produce the output.</a:t>
            </a:r>
          </a:p>
          <a:p>
            <a:pPr lvl="1"/>
            <a:r>
              <a:rPr lang="en-IN" dirty="0"/>
              <a:t>Step 4:Interpret coefficients to explain the expected sales change with a one-unit increase in the independent variable.</a:t>
            </a:r>
          </a:p>
          <a:p>
            <a:pPr lvl="1"/>
            <a:r>
              <a:rPr lang="en-IN" dirty="0"/>
              <a:t>Step 5:Assess significance levels (p-values) to determine the statistical significance of independent variables.</a:t>
            </a:r>
          </a:p>
          <a:p>
            <a:pPr lvl="1"/>
            <a:r>
              <a:rPr lang="en-IN" dirty="0"/>
              <a:t>Step 6:Evaluate the R-squared value to grasp the proportion of variance in sales predictable from the independent variable</a:t>
            </a:r>
          </a:p>
          <a:p>
            <a:pPr marL="457200" lvl="3" indent="0">
              <a:spcBef>
                <a:spcPts val="1000"/>
              </a:spcBef>
              <a:buNone/>
            </a:pPr>
            <a:endParaRPr lang="en-IN" dirty="0">
              <a:solidFill>
                <a:srgbClr val="000000"/>
              </a:solidFill>
              <a:latin typeface="Microsoft YaHei" panose="020B0503020204020204" pitchFamily="34" charset="-122"/>
              <a:ea typeface="Microsoft YaHei" panose="020B0503020204020204" pitchFamily="34" charset="-122"/>
            </a:endParaRPr>
          </a:p>
          <a:p>
            <a:pPr marL="742950" lvl="3" indent="-285750">
              <a:spcBef>
                <a:spcPts val="1000"/>
              </a:spcBef>
            </a:pPr>
            <a:endParaRPr lang="en-US" dirty="0">
              <a:solidFill>
                <a:srgbClr val="000000"/>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98697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0</TotalTime>
  <Words>1398</Words>
  <Application>Microsoft Office PowerPoint</Application>
  <PresentationFormat>Widescreen</PresentationFormat>
  <Paragraphs>86</Paragraphs>
  <Slides>23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Microsoft YaHei</vt:lpstr>
      <vt:lpstr>Aptos</vt:lpstr>
      <vt:lpstr>Arial</vt:lpstr>
      <vt:lpstr>Consolas</vt:lpstr>
      <vt:lpstr>Helvetica Neue</vt:lpstr>
      <vt:lpstr>Symbol</vt:lpstr>
      <vt:lpstr>Times New Roman</vt:lpstr>
      <vt:lpstr>Office Theme</vt:lpstr>
      <vt:lpstr>Sales Analysis of  Retail Stores</vt:lpstr>
      <vt:lpstr>Table of Contents</vt:lpstr>
      <vt:lpstr>Introduction</vt:lpstr>
      <vt:lpstr>Introduction</vt:lpstr>
      <vt:lpstr>Methodology</vt:lpstr>
      <vt:lpstr>Data Details</vt:lpstr>
      <vt:lpstr>Module 1: Data Cleaning and Preparation Using Excel </vt:lpstr>
      <vt:lpstr>Module 2: Data Querying and Analysis Using PostgreSQL </vt:lpstr>
      <vt:lpstr>Module 3: Data Visualization and Statistical Analysis </vt:lpstr>
      <vt:lpstr>Module 4: Data Visualization and Dashboards Using Tableau</vt:lpstr>
      <vt:lpstr>Results</vt:lpstr>
      <vt:lpstr>Module 1, Lesson 1: Data Cleaning and Preparation</vt:lpstr>
      <vt:lpstr>Module 1, Lesson 2: Data Analysis Using Pivot Tables</vt:lpstr>
      <vt:lpstr>Module 2, Lesson 1: Data Querying Using PostgreSQL </vt:lpstr>
      <vt:lpstr>Module 2, Lesson 2: Data Analysis Using PostgreSQL </vt:lpstr>
      <vt:lpstr>Module 3, Lesson 1: Data Visualization Using Excel</vt:lpstr>
      <vt:lpstr>Module 3, Lesson 2: Statistical Analysis</vt:lpstr>
      <vt:lpstr>Module 4, Lesson 1: Basic Tableau Visualizations</vt:lpstr>
      <vt:lpstr>Module 4, Lesson 2: Advanced Visualizations Using Tableau</vt:lpstr>
      <vt:lpstr>Discussion</vt:lpstr>
      <vt:lpstr>Insights and Recommendations</vt:lpstr>
      <vt:lpstr>Conclusion</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sangeeta srinivasan</dc:creator>
  <cp:lastModifiedBy>Office</cp:lastModifiedBy>
  <cp:revision>1</cp:revision>
  <dcterms:created xsi:type="dcterms:W3CDTF">2024-04-22T14:20:24Z</dcterms:created>
  <dcterms:modified xsi:type="dcterms:W3CDTF">2025-03-01T05:30:31Z</dcterms:modified>
</cp:coreProperties>
</file>

<file path=docProps/thumbnail.jpeg>
</file>